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Book2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Sheet4!$A$2:$A$4264</cx:f>
        <cx:lvl ptCount="4263" formatCode="General">
          <cx:pt idx="0">39</cx:pt>
          <cx:pt idx="1">35</cx:pt>
          <cx:pt idx="2">35</cx:pt>
          <cx:pt idx="3">35</cx:pt>
          <cx:pt idx="4">34</cx:pt>
          <cx:pt idx="5">33</cx:pt>
          <cx:pt idx="6">33</cx:pt>
          <cx:pt idx="7">33</cx:pt>
          <cx:pt idx="8">33</cx:pt>
          <cx:pt idx="9">33</cx:pt>
          <cx:pt idx="10">33</cx:pt>
          <cx:pt idx="11">33</cx:pt>
          <cx:pt idx="12">33</cx:pt>
          <cx:pt idx="13">33</cx:pt>
          <cx:pt idx="14">33</cx:pt>
          <cx:pt idx="15">32</cx:pt>
          <cx:pt idx="16">32</cx:pt>
          <cx:pt idx="17">32</cx:pt>
          <cx:pt idx="18">32</cx:pt>
          <cx:pt idx="19">32</cx:pt>
          <cx:pt idx="20">31</cx:pt>
          <cx:pt idx="21">31</cx:pt>
          <cx:pt idx="22">31</cx:pt>
          <cx:pt idx="23">31</cx:pt>
          <cx:pt idx="24">31</cx:pt>
          <cx:pt idx="25">31</cx:pt>
          <cx:pt idx="26">31</cx:pt>
          <cx:pt idx="27">31</cx:pt>
          <cx:pt idx="28">31</cx:pt>
          <cx:pt idx="29">31</cx:pt>
          <cx:pt idx="30">31</cx:pt>
          <cx:pt idx="31">31</cx:pt>
          <cx:pt idx="32">31</cx:pt>
          <cx:pt idx="33">31</cx:pt>
          <cx:pt idx="34">30</cx:pt>
          <cx:pt idx="35">30</cx:pt>
          <cx:pt idx="36">30</cx:pt>
          <cx:pt idx="37">30</cx:pt>
          <cx:pt idx="38">30</cx:pt>
          <cx:pt idx="39">30</cx:pt>
          <cx:pt idx="40">30</cx:pt>
          <cx:pt idx="41">30</cx:pt>
          <cx:pt idx="42">30</cx:pt>
          <cx:pt idx="43">30</cx:pt>
          <cx:pt idx="44">30</cx:pt>
          <cx:pt idx="45">30</cx:pt>
          <cx:pt idx="46">30</cx:pt>
          <cx:pt idx="47">30</cx:pt>
          <cx:pt idx="48">30</cx:pt>
          <cx:pt idx="49">30</cx:pt>
          <cx:pt idx="50">30</cx:pt>
          <cx:pt idx="51">30</cx:pt>
          <cx:pt idx="52">30</cx:pt>
          <cx:pt idx="53">30</cx:pt>
          <cx:pt idx="54">30</cx:pt>
          <cx:pt idx="55">29</cx:pt>
          <cx:pt idx="56">29</cx:pt>
          <cx:pt idx="57">29</cx:pt>
          <cx:pt idx="58">29</cx:pt>
          <cx:pt idx="59">29</cx:pt>
          <cx:pt idx="60">29</cx:pt>
          <cx:pt idx="61">29</cx:pt>
          <cx:pt idx="62">29</cx:pt>
          <cx:pt idx="63">29</cx:pt>
          <cx:pt idx="64">29</cx:pt>
          <cx:pt idx="65">29</cx:pt>
          <cx:pt idx="66">29</cx:pt>
          <cx:pt idx="67">29</cx:pt>
          <cx:pt idx="68">29</cx:pt>
          <cx:pt idx="69">29</cx:pt>
          <cx:pt idx="70">29</cx:pt>
          <cx:pt idx="71">29</cx:pt>
          <cx:pt idx="72">29</cx:pt>
          <cx:pt idx="73">29</cx:pt>
          <cx:pt idx="74">29</cx:pt>
          <cx:pt idx="75">29</cx:pt>
          <cx:pt idx="76">29</cx:pt>
          <cx:pt idx="77">29</cx:pt>
          <cx:pt idx="78">29</cx:pt>
          <cx:pt idx="79">29</cx:pt>
          <cx:pt idx="80">29</cx:pt>
          <cx:pt idx="81">29</cx:pt>
          <cx:pt idx="82">28</cx:pt>
          <cx:pt idx="83">28</cx:pt>
          <cx:pt idx="84">28</cx:pt>
          <cx:pt idx="85">28</cx:pt>
          <cx:pt idx="86">28</cx:pt>
          <cx:pt idx="87">28</cx:pt>
          <cx:pt idx="88">28</cx:pt>
          <cx:pt idx="89">28</cx:pt>
          <cx:pt idx="90">28</cx:pt>
          <cx:pt idx="91">28</cx:pt>
          <cx:pt idx="92">28</cx:pt>
          <cx:pt idx="93">28</cx:pt>
          <cx:pt idx="94">28</cx:pt>
          <cx:pt idx="95">28</cx:pt>
          <cx:pt idx="96">28</cx:pt>
          <cx:pt idx="97">28</cx:pt>
          <cx:pt idx="98">28</cx:pt>
          <cx:pt idx="99">28</cx:pt>
          <cx:pt idx="100">28</cx:pt>
          <cx:pt idx="101">28</cx:pt>
          <cx:pt idx="102">28</cx:pt>
          <cx:pt idx="103">28</cx:pt>
          <cx:pt idx="104">28</cx:pt>
          <cx:pt idx="105">28</cx:pt>
          <cx:pt idx="106">28</cx:pt>
          <cx:pt idx="107">28</cx:pt>
          <cx:pt idx="108">28</cx:pt>
          <cx:pt idx="109">28</cx:pt>
          <cx:pt idx="110">27</cx:pt>
          <cx:pt idx="111">27</cx:pt>
          <cx:pt idx="112">27</cx:pt>
          <cx:pt idx="113">27</cx:pt>
          <cx:pt idx="114">27</cx:pt>
          <cx:pt idx="115">27</cx:pt>
          <cx:pt idx="116">27</cx:pt>
          <cx:pt idx="117">27</cx:pt>
          <cx:pt idx="118">27</cx:pt>
          <cx:pt idx="119">27</cx:pt>
          <cx:pt idx="120">27</cx:pt>
          <cx:pt idx="121">27</cx:pt>
          <cx:pt idx="122">27</cx:pt>
          <cx:pt idx="123">27</cx:pt>
          <cx:pt idx="124">27</cx:pt>
          <cx:pt idx="125">27</cx:pt>
          <cx:pt idx="126">27</cx:pt>
          <cx:pt idx="127">27</cx:pt>
          <cx:pt idx="128">27</cx:pt>
          <cx:pt idx="129">27</cx:pt>
          <cx:pt idx="130">27</cx:pt>
          <cx:pt idx="131">27</cx:pt>
          <cx:pt idx="132">27</cx:pt>
          <cx:pt idx="133">27</cx:pt>
          <cx:pt idx="134">27</cx:pt>
          <cx:pt idx="135">27</cx:pt>
          <cx:pt idx="136">27</cx:pt>
          <cx:pt idx="137">27</cx:pt>
          <cx:pt idx="138">27</cx:pt>
          <cx:pt idx="139">27</cx:pt>
          <cx:pt idx="140">27</cx:pt>
          <cx:pt idx="141">27</cx:pt>
          <cx:pt idx="142">27</cx:pt>
          <cx:pt idx="143">27</cx:pt>
          <cx:pt idx="144">27</cx:pt>
          <cx:pt idx="145">27</cx:pt>
          <cx:pt idx="146">27</cx:pt>
          <cx:pt idx="147">27</cx:pt>
          <cx:pt idx="148">27</cx:pt>
          <cx:pt idx="149">27</cx:pt>
          <cx:pt idx="150">27</cx:pt>
          <cx:pt idx="151">27</cx:pt>
          <cx:pt idx="152">27</cx:pt>
          <cx:pt idx="153">26</cx:pt>
          <cx:pt idx="154">26</cx:pt>
          <cx:pt idx="155">26</cx:pt>
          <cx:pt idx="156">26</cx:pt>
          <cx:pt idx="157">26</cx:pt>
          <cx:pt idx="158">26</cx:pt>
          <cx:pt idx="159">26</cx:pt>
          <cx:pt idx="160">26</cx:pt>
          <cx:pt idx="161">26</cx:pt>
          <cx:pt idx="162">26</cx:pt>
          <cx:pt idx="163">26</cx:pt>
          <cx:pt idx="164">26</cx:pt>
          <cx:pt idx="165">26</cx:pt>
          <cx:pt idx="166">26</cx:pt>
          <cx:pt idx="167">26</cx:pt>
          <cx:pt idx="168">26</cx:pt>
          <cx:pt idx="169">26</cx:pt>
          <cx:pt idx="170">26</cx:pt>
          <cx:pt idx="171">26</cx:pt>
          <cx:pt idx="172">26</cx:pt>
          <cx:pt idx="173">26</cx:pt>
          <cx:pt idx="174">26</cx:pt>
          <cx:pt idx="175">26</cx:pt>
          <cx:pt idx="176">26</cx:pt>
          <cx:pt idx="177">26</cx:pt>
          <cx:pt idx="178">26</cx:pt>
          <cx:pt idx="179">26</cx:pt>
          <cx:pt idx="180">26</cx:pt>
          <cx:pt idx="181">26</cx:pt>
          <cx:pt idx="182">26</cx:pt>
          <cx:pt idx="183">26</cx:pt>
          <cx:pt idx="184">26</cx:pt>
          <cx:pt idx="185">26</cx:pt>
          <cx:pt idx="186">26</cx:pt>
          <cx:pt idx="187">26</cx:pt>
          <cx:pt idx="188">26</cx:pt>
          <cx:pt idx="189">26</cx:pt>
          <cx:pt idx="190">26</cx:pt>
          <cx:pt idx="191">26</cx:pt>
          <cx:pt idx="192">26</cx:pt>
          <cx:pt idx="193">26</cx:pt>
          <cx:pt idx="194">26</cx:pt>
          <cx:pt idx="195">26</cx:pt>
          <cx:pt idx="196">26</cx:pt>
          <cx:pt idx="197">26</cx:pt>
          <cx:pt idx="198">26</cx:pt>
          <cx:pt idx="199">26</cx:pt>
          <cx:pt idx="200">26</cx:pt>
          <cx:pt idx="201">26</cx:pt>
          <cx:pt idx="202">26</cx:pt>
          <cx:pt idx="203">26</cx:pt>
          <cx:pt idx="204">26</cx:pt>
          <cx:pt idx="205">26</cx:pt>
          <cx:pt idx="206">26</cx:pt>
          <cx:pt idx="207">26</cx:pt>
          <cx:pt idx="208">26</cx:pt>
          <cx:pt idx="209">25</cx:pt>
          <cx:pt idx="210">25</cx:pt>
          <cx:pt idx="211">25</cx:pt>
          <cx:pt idx="212">25</cx:pt>
          <cx:pt idx="213">25</cx:pt>
          <cx:pt idx="214">25</cx:pt>
          <cx:pt idx="215">25</cx:pt>
          <cx:pt idx="216">25</cx:pt>
          <cx:pt idx="217">25</cx:pt>
          <cx:pt idx="218">25</cx:pt>
          <cx:pt idx="219">25</cx:pt>
          <cx:pt idx="220">25</cx:pt>
          <cx:pt idx="221">25</cx:pt>
          <cx:pt idx="222">25</cx:pt>
          <cx:pt idx="223">25</cx:pt>
          <cx:pt idx="224">25</cx:pt>
          <cx:pt idx="225">25</cx:pt>
          <cx:pt idx="226">25</cx:pt>
          <cx:pt idx="227">25</cx:pt>
          <cx:pt idx="228">25</cx:pt>
          <cx:pt idx="229">25</cx:pt>
          <cx:pt idx="230">25</cx:pt>
          <cx:pt idx="231">25</cx:pt>
          <cx:pt idx="232">25</cx:pt>
          <cx:pt idx="233">25</cx:pt>
          <cx:pt idx="234">25</cx:pt>
          <cx:pt idx="235">25</cx:pt>
          <cx:pt idx="236">25</cx:pt>
          <cx:pt idx="237">25</cx:pt>
          <cx:pt idx="238">25</cx:pt>
          <cx:pt idx="239">25</cx:pt>
          <cx:pt idx="240">25</cx:pt>
          <cx:pt idx="241">25</cx:pt>
          <cx:pt idx="242">25</cx:pt>
          <cx:pt idx="243">25</cx:pt>
          <cx:pt idx="244">25</cx:pt>
          <cx:pt idx="245">25</cx:pt>
          <cx:pt idx="246">25</cx:pt>
          <cx:pt idx="247">25</cx:pt>
          <cx:pt idx="248">25</cx:pt>
          <cx:pt idx="249">25</cx:pt>
          <cx:pt idx="250">25</cx:pt>
          <cx:pt idx="251">25</cx:pt>
          <cx:pt idx="252">25</cx:pt>
          <cx:pt idx="253">25</cx:pt>
          <cx:pt idx="254">25</cx:pt>
          <cx:pt idx="255">25</cx:pt>
          <cx:pt idx="256">25</cx:pt>
          <cx:pt idx="257">25</cx:pt>
          <cx:pt idx="258">25</cx:pt>
          <cx:pt idx="259">25</cx:pt>
          <cx:pt idx="260">25</cx:pt>
          <cx:pt idx="261">25</cx:pt>
          <cx:pt idx="262">25</cx:pt>
          <cx:pt idx="263">25</cx:pt>
          <cx:pt idx="264">25</cx:pt>
          <cx:pt idx="265">25</cx:pt>
          <cx:pt idx="266">25</cx:pt>
          <cx:pt idx="267">24</cx:pt>
          <cx:pt idx="268">24</cx:pt>
          <cx:pt idx="269">24</cx:pt>
          <cx:pt idx="270">24</cx:pt>
          <cx:pt idx="271">24</cx:pt>
          <cx:pt idx="272">24</cx:pt>
          <cx:pt idx="273">24</cx:pt>
          <cx:pt idx="274">24</cx:pt>
          <cx:pt idx="275">24</cx:pt>
          <cx:pt idx="276">24</cx:pt>
          <cx:pt idx="277">24</cx:pt>
          <cx:pt idx="278">24</cx:pt>
          <cx:pt idx="279">24</cx:pt>
          <cx:pt idx="280">24</cx:pt>
          <cx:pt idx="281">24</cx:pt>
          <cx:pt idx="282">24</cx:pt>
          <cx:pt idx="283">24</cx:pt>
          <cx:pt idx="284">24</cx:pt>
          <cx:pt idx="285">24</cx:pt>
          <cx:pt idx="286">24</cx:pt>
          <cx:pt idx="287">24</cx:pt>
          <cx:pt idx="288">24</cx:pt>
          <cx:pt idx="289">24</cx:pt>
          <cx:pt idx="290">24</cx:pt>
          <cx:pt idx="291">24</cx:pt>
          <cx:pt idx="292">24</cx:pt>
          <cx:pt idx="293">24</cx:pt>
          <cx:pt idx="294">24</cx:pt>
          <cx:pt idx="295">24</cx:pt>
          <cx:pt idx="296">24</cx:pt>
          <cx:pt idx="297">24</cx:pt>
          <cx:pt idx="298">24</cx:pt>
          <cx:pt idx="299">24</cx:pt>
          <cx:pt idx="300">24</cx:pt>
          <cx:pt idx="301">24</cx:pt>
          <cx:pt idx="302">24</cx:pt>
          <cx:pt idx="303">24</cx:pt>
          <cx:pt idx="304">24</cx:pt>
          <cx:pt idx="305">24</cx:pt>
          <cx:pt idx="306">24</cx:pt>
          <cx:pt idx="307">24</cx:pt>
          <cx:pt idx="308">24</cx:pt>
          <cx:pt idx="309">24</cx:pt>
          <cx:pt idx="310">24</cx:pt>
          <cx:pt idx="311">24</cx:pt>
          <cx:pt idx="312">24</cx:pt>
          <cx:pt idx="313">24</cx:pt>
          <cx:pt idx="314">24</cx:pt>
          <cx:pt idx="315">24</cx:pt>
          <cx:pt idx="316">24</cx:pt>
          <cx:pt idx="317">24</cx:pt>
          <cx:pt idx="318">24</cx:pt>
          <cx:pt idx="319">24</cx:pt>
          <cx:pt idx="320">24</cx:pt>
          <cx:pt idx="321">24</cx:pt>
          <cx:pt idx="322">24</cx:pt>
          <cx:pt idx="323">24</cx:pt>
          <cx:pt idx="324">24</cx:pt>
          <cx:pt idx="325">24</cx:pt>
          <cx:pt idx="326">24</cx:pt>
          <cx:pt idx="327">24</cx:pt>
          <cx:pt idx="328">24</cx:pt>
          <cx:pt idx="329">24</cx:pt>
          <cx:pt idx="330">24</cx:pt>
          <cx:pt idx="331">24</cx:pt>
          <cx:pt idx="332">24</cx:pt>
          <cx:pt idx="333">24</cx:pt>
          <cx:pt idx="334">24</cx:pt>
          <cx:pt idx="335">24</cx:pt>
          <cx:pt idx="336">24</cx:pt>
          <cx:pt idx="337">24</cx:pt>
          <cx:pt idx="338">24</cx:pt>
          <cx:pt idx="339">24</cx:pt>
          <cx:pt idx="340">24</cx:pt>
          <cx:pt idx="341">24</cx:pt>
          <cx:pt idx="342">24</cx:pt>
          <cx:pt idx="343">24</cx:pt>
          <cx:pt idx="344">23</cx:pt>
          <cx:pt idx="345">23</cx:pt>
          <cx:pt idx="346">23</cx:pt>
          <cx:pt idx="347">23</cx:pt>
          <cx:pt idx="348">23</cx:pt>
          <cx:pt idx="349">23</cx:pt>
          <cx:pt idx="350">23</cx:pt>
          <cx:pt idx="351">23</cx:pt>
          <cx:pt idx="352">23</cx:pt>
          <cx:pt idx="353">23</cx:pt>
          <cx:pt idx="354">23</cx:pt>
          <cx:pt idx="355">23</cx:pt>
          <cx:pt idx="356">23</cx:pt>
          <cx:pt idx="357">23</cx:pt>
          <cx:pt idx="358">23</cx:pt>
          <cx:pt idx="359">23</cx:pt>
          <cx:pt idx="360">23</cx:pt>
          <cx:pt idx="361">23</cx:pt>
          <cx:pt idx="362">23</cx:pt>
          <cx:pt idx="363">23</cx:pt>
          <cx:pt idx="364">23</cx:pt>
          <cx:pt idx="365">23</cx:pt>
          <cx:pt idx="366">23</cx:pt>
          <cx:pt idx="367">23</cx:pt>
          <cx:pt idx="368">23</cx:pt>
          <cx:pt idx="369">23</cx:pt>
          <cx:pt idx="370">23</cx:pt>
          <cx:pt idx="371">23</cx:pt>
          <cx:pt idx="372">23</cx:pt>
          <cx:pt idx="373">23</cx:pt>
          <cx:pt idx="374">23</cx:pt>
          <cx:pt idx="375">23</cx:pt>
          <cx:pt idx="376">23</cx:pt>
          <cx:pt idx="377">23</cx:pt>
          <cx:pt idx="378">23</cx:pt>
          <cx:pt idx="379">23</cx:pt>
          <cx:pt idx="380">23</cx:pt>
          <cx:pt idx="381">23</cx:pt>
          <cx:pt idx="382">23</cx:pt>
          <cx:pt idx="383">23</cx:pt>
          <cx:pt idx="384">23</cx:pt>
          <cx:pt idx="385">23</cx:pt>
          <cx:pt idx="386">23</cx:pt>
          <cx:pt idx="387">23</cx:pt>
          <cx:pt idx="388">23</cx:pt>
          <cx:pt idx="389">23</cx:pt>
          <cx:pt idx="390">23</cx:pt>
          <cx:pt idx="391">23</cx:pt>
          <cx:pt idx="392">23</cx:pt>
          <cx:pt idx="393">23</cx:pt>
          <cx:pt idx="394">23</cx:pt>
          <cx:pt idx="395">23</cx:pt>
          <cx:pt idx="396">23</cx:pt>
          <cx:pt idx="397">23</cx:pt>
          <cx:pt idx="398">23</cx:pt>
          <cx:pt idx="399">23</cx:pt>
          <cx:pt idx="400">23</cx:pt>
          <cx:pt idx="401">23</cx:pt>
          <cx:pt idx="402">23</cx:pt>
          <cx:pt idx="403">23</cx:pt>
          <cx:pt idx="404">23</cx:pt>
          <cx:pt idx="405">23</cx:pt>
          <cx:pt idx="406">23</cx:pt>
          <cx:pt idx="407">23</cx:pt>
          <cx:pt idx="408">23</cx:pt>
          <cx:pt idx="409">23</cx:pt>
          <cx:pt idx="410">23</cx:pt>
          <cx:pt idx="411">23</cx:pt>
          <cx:pt idx="412">23</cx:pt>
          <cx:pt idx="413">23</cx:pt>
          <cx:pt idx="414">23</cx:pt>
          <cx:pt idx="415">23</cx:pt>
          <cx:pt idx="416">23</cx:pt>
          <cx:pt idx="417">23</cx:pt>
          <cx:pt idx="418">23</cx:pt>
          <cx:pt idx="419">23</cx:pt>
          <cx:pt idx="420">23</cx:pt>
          <cx:pt idx="421">23</cx:pt>
          <cx:pt idx="422">23</cx:pt>
          <cx:pt idx="423">23</cx:pt>
          <cx:pt idx="424">23</cx:pt>
          <cx:pt idx="425">23</cx:pt>
          <cx:pt idx="426">23</cx:pt>
          <cx:pt idx="427">23</cx:pt>
          <cx:pt idx="428">23</cx:pt>
          <cx:pt idx="429">23</cx:pt>
          <cx:pt idx="430">23</cx:pt>
          <cx:pt idx="431">23</cx:pt>
          <cx:pt idx="432">23</cx:pt>
          <cx:pt idx="433">23</cx:pt>
          <cx:pt idx="434">23</cx:pt>
          <cx:pt idx="435">23</cx:pt>
          <cx:pt idx="436">23</cx:pt>
          <cx:pt idx="437">23</cx:pt>
          <cx:pt idx="438">23</cx:pt>
          <cx:pt idx="439">23</cx:pt>
          <cx:pt idx="440">23</cx:pt>
          <cx:pt idx="441">23</cx:pt>
          <cx:pt idx="442">23</cx:pt>
          <cx:pt idx="443">23</cx:pt>
          <cx:pt idx="444">23</cx:pt>
          <cx:pt idx="445">23</cx:pt>
          <cx:pt idx="446">23</cx:pt>
          <cx:pt idx="447">23</cx:pt>
          <cx:pt idx="448">23</cx:pt>
          <cx:pt idx="449">23</cx:pt>
          <cx:pt idx="450">23</cx:pt>
          <cx:pt idx="451">23</cx:pt>
          <cx:pt idx="452">23</cx:pt>
          <cx:pt idx="453">23</cx:pt>
          <cx:pt idx="454">23</cx:pt>
          <cx:pt idx="455">23</cx:pt>
          <cx:pt idx="456">23</cx:pt>
          <cx:pt idx="457">23</cx:pt>
          <cx:pt idx="458">22</cx:pt>
          <cx:pt idx="459">22</cx:pt>
          <cx:pt idx="460">22</cx:pt>
          <cx:pt idx="461">22</cx:pt>
          <cx:pt idx="462">22</cx:pt>
          <cx:pt idx="463">22</cx:pt>
          <cx:pt idx="464">22</cx:pt>
          <cx:pt idx="465">22</cx:pt>
          <cx:pt idx="466">22</cx:pt>
          <cx:pt idx="467">22</cx:pt>
          <cx:pt idx="468">22</cx:pt>
          <cx:pt idx="469">22</cx:pt>
          <cx:pt idx="470">22</cx:pt>
          <cx:pt idx="471">22</cx:pt>
          <cx:pt idx="472">22</cx:pt>
          <cx:pt idx="473">22</cx:pt>
          <cx:pt idx="474">22</cx:pt>
          <cx:pt idx="475">22</cx:pt>
          <cx:pt idx="476">22</cx:pt>
          <cx:pt idx="477">22</cx:pt>
          <cx:pt idx="478">22</cx:pt>
          <cx:pt idx="479">22</cx:pt>
          <cx:pt idx="480">22</cx:pt>
          <cx:pt idx="481">22</cx:pt>
          <cx:pt idx="482">22</cx:pt>
          <cx:pt idx="483">22</cx:pt>
          <cx:pt idx="484">22</cx:pt>
          <cx:pt idx="485">22</cx:pt>
          <cx:pt idx="486">22</cx:pt>
          <cx:pt idx="487">22</cx:pt>
          <cx:pt idx="488">22</cx:pt>
          <cx:pt idx="489">22</cx:pt>
          <cx:pt idx="490">22</cx:pt>
          <cx:pt idx="491">22</cx:pt>
          <cx:pt idx="492">22</cx:pt>
          <cx:pt idx="493">22</cx:pt>
          <cx:pt idx="494">22</cx:pt>
          <cx:pt idx="495">22</cx:pt>
          <cx:pt idx="496">22</cx:pt>
          <cx:pt idx="497">22</cx:pt>
          <cx:pt idx="498">22</cx:pt>
          <cx:pt idx="499">22</cx:pt>
          <cx:pt idx="500">22</cx:pt>
          <cx:pt idx="501">22</cx:pt>
          <cx:pt idx="502">22</cx:pt>
          <cx:pt idx="503">22</cx:pt>
          <cx:pt idx="504">22</cx:pt>
          <cx:pt idx="505">22</cx:pt>
          <cx:pt idx="506">22</cx:pt>
          <cx:pt idx="507">22</cx:pt>
          <cx:pt idx="508">22</cx:pt>
          <cx:pt idx="509">22</cx:pt>
          <cx:pt idx="510">22</cx:pt>
          <cx:pt idx="511">22</cx:pt>
          <cx:pt idx="512">22</cx:pt>
          <cx:pt idx="513">22</cx:pt>
          <cx:pt idx="514">22</cx:pt>
          <cx:pt idx="515">22</cx:pt>
          <cx:pt idx="516">22</cx:pt>
          <cx:pt idx="517">22</cx:pt>
          <cx:pt idx="518">22</cx:pt>
          <cx:pt idx="519">22</cx:pt>
          <cx:pt idx="520">22</cx:pt>
          <cx:pt idx="521">22</cx:pt>
          <cx:pt idx="522">22</cx:pt>
          <cx:pt idx="523">22</cx:pt>
          <cx:pt idx="524">22</cx:pt>
          <cx:pt idx="525">22</cx:pt>
          <cx:pt idx="526">22</cx:pt>
          <cx:pt idx="527">22</cx:pt>
          <cx:pt idx="528">22</cx:pt>
          <cx:pt idx="529">22</cx:pt>
          <cx:pt idx="530">22</cx:pt>
          <cx:pt idx="531">22</cx:pt>
          <cx:pt idx="532">22</cx:pt>
          <cx:pt idx="533">22</cx:pt>
          <cx:pt idx="534">22</cx:pt>
          <cx:pt idx="535">22</cx:pt>
          <cx:pt idx="536">22</cx:pt>
          <cx:pt idx="537">22</cx:pt>
          <cx:pt idx="538">22</cx:pt>
          <cx:pt idx="539">22</cx:pt>
          <cx:pt idx="540">22</cx:pt>
          <cx:pt idx="541">22</cx:pt>
          <cx:pt idx="542">22</cx:pt>
          <cx:pt idx="543">22</cx:pt>
          <cx:pt idx="544">22</cx:pt>
          <cx:pt idx="545">22</cx:pt>
          <cx:pt idx="546">22</cx:pt>
          <cx:pt idx="547">22</cx:pt>
          <cx:pt idx="548">22</cx:pt>
          <cx:pt idx="549">22</cx:pt>
          <cx:pt idx="550">22</cx:pt>
          <cx:pt idx="551">22</cx:pt>
          <cx:pt idx="552">22</cx:pt>
          <cx:pt idx="553">22</cx:pt>
          <cx:pt idx="554">22</cx:pt>
          <cx:pt idx="555">22</cx:pt>
          <cx:pt idx="556">22</cx:pt>
          <cx:pt idx="557">22</cx:pt>
          <cx:pt idx="558">22</cx:pt>
          <cx:pt idx="559">22</cx:pt>
          <cx:pt idx="560">22</cx:pt>
          <cx:pt idx="561">22</cx:pt>
          <cx:pt idx="562">22</cx:pt>
          <cx:pt idx="563">22</cx:pt>
          <cx:pt idx="564">22</cx:pt>
          <cx:pt idx="565">22</cx:pt>
          <cx:pt idx="566">22</cx:pt>
          <cx:pt idx="567">22</cx:pt>
          <cx:pt idx="568">22</cx:pt>
          <cx:pt idx="569">22</cx:pt>
          <cx:pt idx="570">22</cx:pt>
          <cx:pt idx="571">22</cx:pt>
          <cx:pt idx="572">22</cx:pt>
          <cx:pt idx="573">22</cx:pt>
          <cx:pt idx="574">22</cx:pt>
          <cx:pt idx="575">22</cx:pt>
          <cx:pt idx="576">22</cx:pt>
          <cx:pt idx="577">22</cx:pt>
          <cx:pt idx="578">22</cx:pt>
          <cx:pt idx="579">21</cx:pt>
          <cx:pt idx="580">21</cx:pt>
          <cx:pt idx="581">21</cx:pt>
          <cx:pt idx="582">21</cx:pt>
          <cx:pt idx="583">21</cx:pt>
          <cx:pt idx="584">21</cx:pt>
          <cx:pt idx="585">21</cx:pt>
          <cx:pt idx="586">21</cx:pt>
          <cx:pt idx="587">21</cx:pt>
          <cx:pt idx="588">21</cx:pt>
          <cx:pt idx="589">21</cx:pt>
          <cx:pt idx="590">21</cx:pt>
          <cx:pt idx="591">21</cx:pt>
          <cx:pt idx="592">21</cx:pt>
          <cx:pt idx="593">21</cx:pt>
          <cx:pt idx="594">21</cx:pt>
          <cx:pt idx="595">21</cx:pt>
          <cx:pt idx="596">21</cx:pt>
          <cx:pt idx="597">21</cx:pt>
          <cx:pt idx="598">21</cx:pt>
          <cx:pt idx="599">21</cx:pt>
          <cx:pt idx="600">21</cx:pt>
          <cx:pt idx="601">21</cx:pt>
          <cx:pt idx="602">21</cx:pt>
          <cx:pt idx="603">21</cx:pt>
          <cx:pt idx="604">21</cx:pt>
          <cx:pt idx="605">21</cx:pt>
          <cx:pt idx="606">21</cx:pt>
          <cx:pt idx="607">21</cx:pt>
          <cx:pt idx="608">21</cx:pt>
          <cx:pt idx="609">21</cx:pt>
          <cx:pt idx="610">21</cx:pt>
          <cx:pt idx="611">21</cx:pt>
          <cx:pt idx="612">21</cx:pt>
          <cx:pt idx="613">21</cx:pt>
          <cx:pt idx="614">21</cx:pt>
          <cx:pt idx="615">21</cx:pt>
          <cx:pt idx="616">21</cx:pt>
          <cx:pt idx="617">21</cx:pt>
          <cx:pt idx="618">21</cx:pt>
          <cx:pt idx="619">21</cx:pt>
          <cx:pt idx="620">21</cx:pt>
          <cx:pt idx="621">21</cx:pt>
          <cx:pt idx="622">21</cx:pt>
          <cx:pt idx="623">21</cx:pt>
          <cx:pt idx="624">21</cx:pt>
          <cx:pt idx="625">21</cx:pt>
          <cx:pt idx="626">21</cx:pt>
          <cx:pt idx="627">21</cx:pt>
          <cx:pt idx="628">21</cx:pt>
          <cx:pt idx="629">21</cx:pt>
          <cx:pt idx="630">21</cx:pt>
          <cx:pt idx="631">21</cx:pt>
          <cx:pt idx="632">21</cx:pt>
          <cx:pt idx="633">21</cx:pt>
          <cx:pt idx="634">21</cx:pt>
          <cx:pt idx="635">21</cx:pt>
          <cx:pt idx="636">21</cx:pt>
          <cx:pt idx="637">21</cx:pt>
          <cx:pt idx="638">21</cx:pt>
          <cx:pt idx="639">21</cx:pt>
          <cx:pt idx="640">21</cx:pt>
          <cx:pt idx="641">21</cx:pt>
          <cx:pt idx="642">21</cx:pt>
          <cx:pt idx="643">21</cx:pt>
          <cx:pt idx="644">21</cx:pt>
          <cx:pt idx="645">21</cx:pt>
          <cx:pt idx="646">21</cx:pt>
          <cx:pt idx="647">21</cx:pt>
          <cx:pt idx="648">21</cx:pt>
          <cx:pt idx="649">21</cx:pt>
          <cx:pt idx="650">21</cx:pt>
          <cx:pt idx="651">21</cx:pt>
          <cx:pt idx="652">21</cx:pt>
          <cx:pt idx="653">21</cx:pt>
          <cx:pt idx="654">21</cx:pt>
          <cx:pt idx="655">21</cx:pt>
          <cx:pt idx="656">21</cx:pt>
          <cx:pt idx="657">21</cx:pt>
          <cx:pt idx="658">21</cx:pt>
          <cx:pt idx="659">21</cx:pt>
          <cx:pt idx="660">21</cx:pt>
          <cx:pt idx="661">21</cx:pt>
          <cx:pt idx="662">21</cx:pt>
          <cx:pt idx="663">21</cx:pt>
          <cx:pt idx="664">21</cx:pt>
          <cx:pt idx="665">21</cx:pt>
          <cx:pt idx="666">21</cx:pt>
          <cx:pt idx="667">21</cx:pt>
          <cx:pt idx="668">21</cx:pt>
          <cx:pt idx="669">21</cx:pt>
          <cx:pt idx="670">21</cx:pt>
          <cx:pt idx="671">21</cx:pt>
          <cx:pt idx="672">21</cx:pt>
          <cx:pt idx="673">21</cx:pt>
          <cx:pt idx="674">21</cx:pt>
          <cx:pt idx="675">21</cx:pt>
          <cx:pt idx="676">21</cx:pt>
          <cx:pt idx="677">21</cx:pt>
          <cx:pt idx="678">21</cx:pt>
          <cx:pt idx="679">21</cx:pt>
          <cx:pt idx="680">21</cx:pt>
          <cx:pt idx="681">21</cx:pt>
          <cx:pt idx="682">21</cx:pt>
          <cx:pt idx="683">21</cx:pt>
          <cx:pt idx="684">21</cx:pt>
          <cx:pt idx="685">21</cx:pt>
          <cx:pt idx="686">21</cx:pt>
          <cx:pt idx="687">21</cx:pt>
          <cx:pt idx="688">21</cx:pt>
          <cx:pt idx="689">21</cx:pt>
          <cx:pt idx="690">21</cx:pt>
          <cx:pt idx="691">21</cx:pt>
          <cx:pt idx="692">21</cx:pt>
          <cx:pt idx="693">21</cx:pt>
          <cx:pt idx="694">21</cx:pt>
          <cx:pt idx="695">21</cx:pt>
          <cx:pt idx="696">21</cx:pt>
          <cx:pt idx="697">21</cx:pt>
          <cx:pt idx="698">21</cx:pt>
          <cx:pt idx="699">21</cx:pt>
          <cx:pt idx="700">21</cx:pt>
          <cx:pt idx="701">21</cx:pt>
          <cx:pt idx="702">21</cx:pt>
          <cx:pt idx="703">21</cx:pt>
          <cx:pt idx="704">21</cx:pt>
          <cx:pt idx="705">21</cx:pt>
          <cx:pt idx="706">21</cx:pt>
          <cx:pt idx="707">21</cx:pt>
          <cx:pt idx="708">21</cx:pt>
          <cx:pt idx="709">21</cx:pt>
          <cx:pt idx="710">21</cx:pt>
          <cx:pt idx="711">21</cx:pt>
          <cx:pt idx="712">21</cx:pt>
          <cx:pt idx="713">21</cx:pt>
          <cx:pt idx="714">21</cx:pt>
          <cx:pt idx="715">21</cx:pt>
          <cx:pt idx="716">21</cx:pt>
          <cx:pt idx="717">21</cx:pt>
          <cx:pt idx="718">21</cx:pt>
          <cx:pt idx="719">21</cx:pt>
          <cx:pt idx="720">20</cx:pt>
          <cx:pt idx="721">20</cx:pt>
          <cx:pt idx="722">20</cx:pt>
          <cx:pt idx="723">20</cx:pt>
          <cx:pt idx="724">20</cx:pt>
          <cx:pt idx="725">20</cx:pt>
          <cx:pt idx="726">20</cx:pt>
          <cx:pt idx="727">20</cx:pt>
          <cx:pt idx="728">20</cx:pt>
          <cx:pt idx="729">20</cx:pt>
          <cx:pt idx="730">20</cx:pt>
          <cx:pt idx="731">20</cx:pt>
          <cx:pt idx="732">20</cx:pt>
          <cx:pt idx="733">20</cx:pt>
          <cx:pt idx="734">20</cx:pt>
          <cx:pt idx="735">20</cx:pt>
          <cx:pt idx="736">20</cx:pt>
          <cx:pt idx="737">20</cx:pt>
          <cx:pt idx="738">20</cx:pt>
          <cx:pt idx="739">20</cx:pt>
          <cx:pt idx="740">20</cx:pt>
          <cx:pt idx="741">20</cx:pt>
          <cx:pt idx="742">20</cx:pt>
          <cx:pt idx="743">20</cx:pt>
          <cx:pt idx="744">20</cx:pt>
          <cx:pt idx="745">20</cx:pt>
          <cx:pt idx="746">20</cx:pt>
          <cx:pt idx="747">20</cx:pt>
          <cx:pt idx="748">20</cx:pt>
          <cx:pt idx="749">20</cx:pt>
          <cx:pt idx="750">20</cx:pt>
          <cx:pt idx="751">20</cx:pt>
          <cx:pt idx="752">20</cx:pt>
          <cx:pt idx="753">20</cx:pt>
          <cx:pt idx="754">20</cx:pt>
          <cx:pt idx="755">20</cx:pt>
          <cx:pt idx="756">20</cx:pt>
          <cx:pt idx="757">20</cx:pt>
          <cx:pt idx="758">20</cx:pt>
          <cx:pt idx="759">20</cx:pt>
          <cx:pt idx="760">20</cx:pt>
          <cx:pt idx="761">20</cx:pt>
          <cx:pt idx="762">20</cx:pt>
          <cx:pt idx="763">20</cx:pt>
          <cx:pt idx="764">20</cx:pt>
          <cx:pt idx="765">20</cx:pt>
          <cx:pt idx="766">20</cx:pt>
          <cx:pt idx="767">20</cx:pt>
          <cx:pt idx="768">20</cx:pt>
          <cx:pt idx="769">20</cx:pt>
          <cx:pt idx="770">20</cx:pt>
          <cx:pt idx="771">20</cx:pt>
          <cx:pt idx="772">20</cx:pt>
          <cx:pt idx="773">20</cx:pt>
          <cx:pt idx="774">20</cx:pt>
          <cx:pt idx="775">20</cx:pt>
          <cx:pt idx="776">20</cx:pt>
          <cx:pt idx="777">20</cx:pt>
          <cx:pt idx="778">20</cx:pt>
          <cx:pt idx="779">20</cx:pt>
          <cx:pt idx="780">20</cx:pt>
          <cx:pt idx="781">20</cx:pt>
          <cx:pt idx="782">20</cx:pt>
          <cx:pt idx="783">20</cx:pt>
          <cx:pt idx="784">20</cx:pt>
          <cx:pt idx="785">20</cx:pt>
          <cx:pt idx="786">20</cx:pt>
          <cx:pt idx="787">20</cx:pt>
          <cx:pt idx="788">20</cx:pt>
          <cx:pt idx="789">20</cx:pt>
          <cx:pt idx="790">20</cx:pt>
          <cx:pt idx="791">20</cx:pt>
          <cx:pt idx="792">20</cx:pt>
          <cx:pt idx="793">20</cx:pt>
          <cx:pt idx="794">20</cx:pt>
          <cx:pt idx="795">20</cx:pt>
          <cx:pt idx="796">20</cx:pt>
          <cx:pt idx="797">20</cx:pt>
          <cx:pt idx="798">20</cx:pt>
          <cx:pt idx="799">20</cx:pt>
          <cx:pt idx="800">20</cx:pt>
          <cx:pt idx="801">20</cx:pt>
          <cx:pt idx="802">20</cx:pt>
          <cx:pt idx="803">20</cx:pt>
          <cx:pt idx="804">20</cx:pt>
          <cx:pt idx="805">20</cx:pt>
          <cx:pt idx="806">20</cx:pt>
          <cx:pt idx="807">20</cx:pt>
          <cx:pt idx="808">20</cx:pt>
          <cx:pt idx="809">20</cx:pt>
          <cx:pt idx="810">20</cx:pt>
          <cx:pt idx="811">20</cx:pt>
          <cx:pt idx="812">20</cx:pt>
          <cx:pt idx="813">20</cx:pt>
          <cx:pt idx="814">20</cx:pt>
          <cx:pt idx="815">20</cx:pt>
          <cx:pt idx="816">20</cx:pt>
          <cx:pt idx="817">20</cx:pt>
          <cx:pt idx="818">20</cx:pt>
          <cx:pt idx="819">20</cx:pt>
          <cx:pt idx="820">20</cx:pt>
          <cx:pt idx="821">20</cx:pt>
          <cx:pt idx="822">20</cx:pt>
          <cx:pt idx="823">20</cx:pt>
          <cx:pt idx="824">20</cx:pt>
          <cx:pt idx="825">20</cx:pt>
          <cx:pt idx="826">20</cx:pt>
          <cx:pt idx="827">20</cx:pt>
          <cx:pt idx="828">20</cx:pt>
          <cx:pt idx="829">20</cx:pt>
          <cx:pt idx="830">20</cx:pt>
          <cx:pt idx="831">20</cx:pt>
          <cx:pt idx="832">20</cx:pt>
          <cx:pt idx="833">20</cx:pt>
          <cx:pt idx="834">20</cx:pt>
          <cx:pt idx="835">20</cx:pt>
          <cx:pt idx="836">20</cx:pt>
          <cx:pt idx="837">20</cx:pt>
          <cx:pt idx="838">20</cx:pt>
          <cx:pt idx="839">20</cx:pt>
          <cx:pt idx="840">20</cx:pt>
          <cx:pt idx="841">20</cx:pt>
          <cx:pt idx="842">20</cx:pt>
          <cx:pt idx="843">20</cx:pt>
          <cx:pt idx="844">20</cx:pt>
          <cx:pt idx="845">20</cx:pt>
          <cx:pt idx="846">20</cx:pt>
          <cx:pt idx="847">20</cx:pt>
          <cx:pt idx="848">20</cx:pt>
          <cx:pt idx="849">20</cx:pt>
          <cx:pt idx="850">20</cx:pt>
          <cx:pt idx="851">20</cx:pt>
          <cx:pt idx="852">20</cx:pt>
          <cx:pt idx="853">20</cx:pt>
          <cx:pt idx="854">20</cx:pt>
          <cx:pt idx="855">20</cx:pt>
          <cx:pt idx="856">20</cx:pt>
          <cx:pt idx="857">20</cx:pt>
          <cx:pt idx="858">20</cx:pt>
          <cx:pt idx="859">20</cx:pt>
          <cx:pt idx="860">20</cx:pt>
          <cx:pt idx="861">20</cx:pt>
          <cx:pt idx="862">20</cx:pt>
          <cx:pt idx="863">20</cx:pt>
          <cx:pt idx="864">20</cx:pt>
          <cx:pt idx="865">20</cx:pt>
          <cx:pt idx="866">20</cx:pt>
          <cx:pt idx="867">20</cx:pt>
          <cx:pt idx="868">20</cx:pt>
          <cx:pt idx="869">20</cx:pt>
          <cx:pt idx="870">20</cx:pt>
          <cx:pt idx="871">20</cx:pt>
          <cx:pt idx="872">20</cx:pt>
          <cx:pt idx="873">20</cx:pt>
          <cx:pt idx="874">20</cx:pt>
          <cx:pt idx="875">20</cx:pt>
          <cx:pt idx="876">20</cx:pt>
          <cx:pt idx="877">20</cx:pt>
          <cx:pt idx="878">20</cx:pt>
          <cx:pt idx="879">20</cx:pt>
          <cx:pt idx="880">20</cx:pt>
          <cx:pt idx="881">20</cx:pt>
          <cx:pt idx="882">20</cx:pt>
          <cx:pt idx="883">20</cx:pt>
          <cx:pt idx="884">20</cx:pt>
          <cx:pt idx="885">20</cx:pt>
          <cx:pt idx="886">20</cx:pt>
          <cx:pt idx="887">20</cx:pt>
          <cx:pt idx="888">20</cx:pt>
          <cx:pt idx="889">20</cx:pt>
          <cx:pt idx="890">20</cx:pt>
          <cx:pt idx="891">20</cx:pt>
          <cx:pt idx="892">20</cx:pt>
          <cx:pt idx="893">20</cx:pt>
          <cx:pt idx="894">20</cx:pt>
          <cx:pt idx="895">20</cx:pt>
          <cx:pt idx="896">20</cx:pt>
          <cx:pt idx="897">20</cx:pt>
          <cx:pt idx="898">20</cx:pt>
          <cx:pt idx="899">20</cx:pt>
          <cx:pt idx="900">20</cx:pt>
          <cx:pt idx="901">20</cx:pt>
          <cx:pt idx="902">20</cx:pt>
          <cx:pt idx="903">20</cx:pt>
          <cx:pt idx="904">20</cx:pt>
          <cx:pt idx="905">20</cx:pt>
          <cx:pt idx="906">20</cx:pt>
          <cx:pt idx="907">20</cx:pt>
          <cx:pt idx="908">20</cx:pt>
          <cx:pt idx="909">20</cx:pt>
          <cx:pt idx="910">20</cx:pt>
          <cx:pt idx="911">20</cx:pt>
          <cx:pt idx="912">20</cx:pt>
          <cx:pt idx="913">20</cx:pt>
          <cx:pt idx="914">20</cx:pt>
          <cx:pt idx="915">20</cx:pt>
          <cx:pt idx="916">20</cx:pt>
          <cx:pt idx="917">20</cx:pt>
          <cx:pt idx="918">20</cx:pt>
          <cx:pt idx="919">20</cx:pt>
          <cx:pt idx="920">20</cx:pt>
          <cx:pt idx="921">20</cx:pt>
          <cx:pt idx="922">20</cx:pt>
          <cx:pt idx="923">20</cx:pt>
          <cx:pt idx="924">20</cx:pt>
          <cx:pt idx="925">20</cx:pt>
          <cx:pt idx="926">20</cx:pt>
          <cx:pt idx="927">20</cx:pt>
          <cx:pt idx="928">20</cx:pt>
          <cx:pt idx="929">20</cx:pt>
          <cx:pt idx="930">20</cx:pt>
          <cx:pt idx="931">19</cx:pt>
          <cx:pt idx="932">19</cx:pt>
          <cx:pt idx="933">19</cx:pt>
          <cx:pt idx="934">19</cx:pt>
          <cx:pt idx="935">19</cx:pt>
          <cx:pt idx="936">19</cx:pt>
          <cx:pt idx="937">19</cx:pt>
          <cx:pt idx="938">19</cx:pt>
          <cx:pt idx="939">19</cx:pt>
          <cx:pt idx="940">19</cx:pt>
          <cx:pt idx="941">19</cx:pt>
          <cx:pt idx="942">19</cx:pt>
          <cx:pt idx="943">19</cx:pt>
          <cx:pt idx="944">19</cx:pt>
          <cx:pt idx="945">19</cx:pt>
          <cx:pt idx="946">19</cx:pt>
          <cx:pt idx="947">19</cx:pt>
          <cx:pt idx="948">19</cx:pt>
          <cx:pt idx="949">19</cx:pt>
          <cx:pt idx="950">19</cx:pt>
          <cx:pt idx="951">19</cx:pt>
          <cx:pt idx="952">19</cx:pt>
          <cx:pt idx="953">19</cx:pt>
          <cx:pt idx="954">19</cx:pt>
          <cx:pt idx="955">19</cx:pt>
          <cx:pt idx="956">19</cx:pt>
          <cx:pt idx="957">19</cx:pt>
          <cx:pt idx="958">19</cx:pt>
          <cx:pt idx="959">19</cx:pt>
          <cx:pt idx="960">19</cx:pt>
          <cx:pt idx="961">19</cx:pt>
          <cx:pt idx="962">19</cx:pt>
          <cx:pt idx="963">19</cx:pt>
          <cx:pt idx="964">19</cx:pt>
          <cx:pt idx="965">19</cx:pt>
          <cx:pt idx="966">19</cx:pt>
          <cx:pt idx="967">19</cx:pt>
          <cx:pt idx="968">19</cx:pt>
          <cx:pt idx="969">19</cx:pt>
          <cx:pt idx="970">19</cx:pt>
          <cx:pt idx="971">19</cx:pt>
          <cx:pt idx="972">19</cx:pt>
          <cx:pt idx="973">19</cx:pt>
          <cx:pt idx="974">19</cx:pt>
          <cx:pt idx="975">19</cx:pt>
          <cx:pt idx="976">19</cx:pt>
          <cx:pt idx="977">19</cx:pt>
          <cx:pt idx="978">19</cx:pt>
          <cx:pt idx="979">19</cx:pt>
          <cx:pt idx="980">19</cx:pt>
          <cx:pt idx="981">19</cx:pt>
          <cx:pt idx="982">19</cx:pt>
          <cx:pt idx="983">19</cx:pt>
          <cx:pt idx="984">19</cx:pt>
          <cx:pt idx="985">19</cx:pt>
          <cx:pt idx="986">19</cx:pt>
          <cx:pt idx="987">19</cx:pt>
          <cx:pt idx="988">19</cx:pt>
          <cx:pt idx="989">19</cx:pt>
          <cx:pt idx="990">19</cx:pt>
          <cx:pt idx="991">19</cx:pt>
          <cx:pt idx="992">19</cx:pt>
          <cx:pt idx="993">19</cx:pt>
          <cx:pt idx="994">19</cx:pt>
          <cx:pt idx="995">19</cx:pt>
          <cx:pt idx="996">19</cx:pt>
          <cx:pt idx="997">19</cx:pt>
          <cx:pt idx="998">19</cx:pt>
          <cx:pt idx="999">19</cx:pt>
          <cx:pt idx="1000">19</cx:pt>
          <cx:pt idx="1001">19</cx:pt>
          <cx:pt idx="1002">19</cx:pt>
          <cx:pt idx="1003">19</cx:pt>
          <cx:pt idx="1004">19</cx:pt>
          <cx:pt idx="1005">19</cx:pt>
          <cx:pt idx="1006">19</cx:pt>
          <cx:pt idx="1007">19</cx:pt>
          <cx:pt idx="1008">19</cx:pt>
          <cx:pt idx="1009">19</cx:pt>
          <cx:pt idx="1010">19</cx:pt>
          <cx:pt idx="1011">19</cx:pt>
          <cx:pt idx="1012">19</cx:pt>
          <cx:pt idx="1013">19</cx:pt>
          <cx:pt idx="1014">19</cx:pt>
          <cx:pt idx="1015">19</cx:pt>
          <cx:pt idx="1016">19</cx:pt>
          <cx:pt idx="1017">19</cx:pt>
          <cx:pt idx="1018">19</cx:pt>
          <cx:pt idx="1019">19</cx:pt>
          <cx:pt idx="1020">19</cx:pt>
          <cx:pt idx="1021">19</cx:pt>
          <cx:pt idx="1022">19</cx:pt>
          <cx:pt idx="1023">19</cx:pt>
          <cx:pt idx="1024">19</cx:pt>
          <cx:pt idx="1025">19</cx:pt>
          <cx:pt idx="1026">19</cx:pt>
          <cx:pt idx="1027">19</cx:pt>
          <cx:pt idx="1028">19</cx:pt>
          <cx:pt idx="1029">19</cx:pt>
          <cx:pt idx="1030">19</cx:pt>
          <cx:pt idx="1031">19</cx:pt>
          <cx:pt idx="1032">19</cx:pt>
          <cx:pt idx="1033">19</cx:pt>
          <cx:pt idx="1034">19</cx:pt>
          <cx:pt idx="1035">19</cx:pt>
          <cx:pt idx="1036">19</cx:pt>
          <cx:pt idx="1037">19</cx:pt>
          <cx:pt idx="1038">19</cx:pt>
          <cx:pt idx="1039">19</cx:pt>
          <cx:pt idx="1040">19</cx:pt>
          <cx:pt idx="1041">19</cx:pt>
          <cx:pt idx="1042">19</cx:pt>
          <cx:pt idx="1043">19</cx:pt>
          <cx:pt idx="1044">19</cx:pt>
          <cx:pt idx="1045">19</cx:pt>
          <cx:pt idx="1046">19</cx:pt>
          <cx:pt idx="1047">19</cx:pt>
          <cx:pt idx="1048">19</cx:pt>
          <cx:pt idx="1049">19</cx:pt>
          <cx:pt idx="1050">19</cx:pt>
          <cx:pt idx="1051">19</cx:pt>
          <cx:pt idx="1052">19</cx:pt>
          <cx:pt idx="1053">19</cx:pt>
          <cx:pt idx="1054">19</cx:pt>
          <cx:pt idx="1055">19</cx:pt>
          <cx:pt idx="1056">19</cx:pt>
          <cx:pt idx="1057">19</cx:pt>
          <cx:pt idx="1058">19</cx:pt>
          <cx:pt idx="1059">19</cx:pt>
          <cx:pt idx="1060">19</cx:pt>
          <cx:pt idx="1061">19</cx:pt>
          <cx:pt idx="1062">19</cx:pt>
          <cx:pt idx="1063">19</cx:pt>
          <cx:pt idx="1064">19</cx:pt>
          <cx:pt idx="1065">19</cx:pt>
          <cx:pt idx="1066">19</cx:pt>
          <cx:pt idx="1067">19</cx:pt>
          <cx:pt idx="1068">19</cx:pt>
          <cx:pt idx="1069">19</cx:pt>
          <cx:pt idx="1070">19</cx:pt>
          <cx:pt idx="1071">19</cx:pt>
          <cx:pt idx="1072">19</cx:pt>
          <cx:pt idx="1073">19</cx:pt>
          <cx:pt idx="1074">19</cx:pt>
          <cx:pt idx="1075">19</cx:pt>
          <cx:pt idx="1076">19</cx:pt>
          <cx:pt idx="1077">19</cx:pt>
          <cx:pt idx="1078">19</cx:pt>
          <cx:pt idx="1079">19</cx:pt>
          <cx:pt idx="1080">19</cx:pt>
          <cx:pt idx="1081">19</cx:pt>
          <cx:pt idx="1082">19</cx:pt>
          <cx:pt idx="1083">19</cx:pt>
          <cx:pt idx="1084">19</cx:pt>
          <cx:pt idx="1085">19</cx:pt>
          <cx:pt idx="1086">19</cx:pt>
          <cx:pt idx="1087">19</cx:pt>
          <cx:pt idx="1088">19</cx:pt>
          <cx:pt idx="1089">19</cx:pt>
          <cx:pt idx="1090">19</cx:pt>
          <cx:pt idx="1091">19</cx:pt>
          <cx:pt idx="1092">19</cx:pt>
          <cx:pt idx="1093">19</cx:pt>
          <cx:pt idx="1094">19</cx:pt>
          <cx:pt idx="1095">19</cx:pt>
          <cx:pt idx="1096">19</cx:pt>
          <cx:pt idx="1097">19</cx:pt>
          <cx:pt idx="1098">19</cx:pt>
          <cx:pt idx="1099">19</cx:pt>
          <cx:pt idx="1100">19</cx:pt>
          <cx:pt idx="1101">19</cx:pt>
          <cx:pt idx="1102">19</cx:pt>
          <cx:pt idx="1103">19</cx:pt>
          <cx:pt idx="1104">19</cx:pt>
          <cx:pt idx="1105">19</cx:pt>
          <cx:pt idx="1106">19</cx:pt>
          <cx:pt idx="1107">19</cx:pt>
          <cx:pt idx="1108">19</cx:pt>
          <cx:pt idx="1109">19</cx:pt>
          <cx:pt idx="1110">19</cx:pt>
          <cx:pt idx="1111">19</cx:pt>
          <cx:pt idx="1112">19</cx:pt>
          <cx:pt idx="1113">19</cx:pt>
          <cx:pt idx="1114">19</cx:pt>
          <cx:pt idx="1115">19</cx:pt>
          <cx:pt idx="1116">19</cx:pt>
          <cx:pt idx="1117">19</cx:pt>
          <cx:pt idx="1118">19</cx:pt>
          <cx:pt idx="1119">19</cx:pt>
          <cx:pt idx="1120">19</cx:pt>
          <cx:pt idx="1121">19</cx:pt>
          <cx:pt idx="1122">19</cx:pt>
          <cx:pt idx="1123">19</cx:pt>
          <cx:pt idx="1124">19</cx:pt>
          <cx:pt idx="1125">19</cx:pt>
          <cx:pt idx="1126">19</cx:pt>
          <cx:pt idx="1127">19</cx:pt>
          <cx:pt idx="1128">19</cx:pt>
          <cx:pt idx="1129">19</cx:pt>
          <cx:pt idx="1130">19</cx:pt>
          <cx:pt idx="1131">19</cx:pt>
          <cx:pt idx="1132">19</cx:pt>
          <cx:pt idx="1133">19</cx:pt>
          <cx:pt idx="1134">19</cx:pt>
          <cx:pt idx="1135">19</cx:pt>
          <cx:pt idx="1136">19</cx:pt>
          <cx:pt idx="1137">19</cx:pt>
          <cx:pt idx="1138">19</cx:pt>
          <cx:pt idx="1139">19</cx:pt>
          <cx:pt idx="1140">19</cx:pt>
          <cx:pt idx="1141">19</cx:pt>
          <cx:pt idx="1142">19</cx:pt>
          <cx:pt idx="1143">19</cx:pt>
          <cx:pt idx="1144">19</cx:pt>
          <cx:pt idx="1145">19</cx:pt>
          <cx:pt idx="1146">19</cx:pt>
          <cx:pt idx="1147">19</cx:pt>
          <cx:pt idx="1148">19</cx:pt>
          <cx:pt idx="1149">19</cx:pt>
          <cx:pt idx="1150">19</cx:pt>
          <cx:pt idx="1151">19</cx:pt>
          <cx:pt idx="1152">19</cx:pt>
          <cx:pt idx="1153">19</cx:pt>
          <cx:pt idx="1154">19</cx:pt>
          <cx:pt idx="1155">19</cx:pt>
          <cx:pt idx="1156">19</cx:pt>
          <cx:pt idx="1157">19</cx:pt>
          <cx:pt idx="1158">19</cx:pt>
          <cx:pt idx="1159">19</cx:pt>
          <cx:pt idx="1160">19</cx:pt>
          <cx:pt idx="1161">19</cx:pt>
          <cx:pt idx="1162">19</cx:pt>
          <cx:pt idx="1163">19</cx:pt>
          <cx:pt idx="1164">19</cx:pt>
          <cx:pt idx="1165">19</cx:pt>
          <cx:pt idx="1166">19</cx:pt>
          <cx:pt idx="1167">19</cx:pt>
          <cx:pt idx="1168">18</cx:pt>
          <cx:pt idx="1169">18</cx:pt>
          <cx:pt idx="1170">18</cx:pt>
          <cx:pt idx="1171">18</cx:pt>
          <cx:pt idx="1172">18</cx:pt>
          <cx:pt idx="1173">18</cx:pt>
          <cx:pt idx="1174">18</cx:pt>
          <cx:pt idx="1175">18</cx:pt>
          <cx:pt idx="1176">18</cx:pt>
          <cx:pt idx="1177">18</cx:pt>
          <cx:pt idx="1178">18</cx:pt>
          <cx:pt idx="1179">18</cx:pt>
          <cx:pt idx="1180">18</cx:pt>
          <cx:pt idx="1181">18</cx:pt>
          <cx:pt idx="1182">18</cx:pt>
          <cx:pt idx="1183">18</cx:pt>
          <cx:pt idx="1184">18</cx:pt>
          <cx:pt idx="1185">18</cx:pt>
          <cx:pt idx="1186">18</cx:pt>
          <cx:pt idx="1187">18</cx:pt>
          <cx:pt idx="1188">18</cx:pt>
          <cx:pt idx="1189">18</cx:pt>
          <cx:pt idx="1190">18</cx:pt>
          <cx:pt idx="1191">18</cx:pt>
          <cx:pt idx="1192">18</cx:pt>
          <cx:pt idx="1193">18</cx:pt>
          <cx:pt idx="1194">18</cx:pt>
          <cx:pt idx="1195">18</cx:pt>
          <cx:pt idx="1196">18</cx:pt>
          <cx:pt idx="1197">18</cx:pt>
          <cx:pt idx="1198">18</cx:pt>
          <cx:pt idx="1199">18</cx:pt>
          <cx:pt idx="1200">18</cx:pt>
          <cx:pt idx="1201">18</cx:pt>
          <cx:pt idx="1202">18</cx:pt>
          <cx:pt idx="1203">18</cx:pt>
          <cx:pt idx="1204">18</cx:pt>
          <cx:pt idx="1205">18</cx:pt>
          <cx:pt idx="1206">18</cx:pt>
          <cx:pt idx="1207">18</cx:pt>
          <cx:pt idx="1208">18</cx:pt>
          <cx:pt idx="1209">18</cx:pt>
          <cx:pt idx="1210">18</cx:pt>
          <cx:pt idx="1211">18</cx:pt>
          <cx:pt idx="1212">18</cx:pt>
          <cx:pt idx="1213">18</cx:pt>
          <cx:pt idx="1214">18</cx:pt>
          <cx:pt idx="1215">18</cx:pt>
          <cx:pt idx="1216">18</cx:pt>
          <cx:pt idx="1217">18</cx:pt>
          <cx:pt idx="1218">18</cx:pt>
          <cx:pt idx="1219">18</cx:pt>
          <cx:pt idx="1220">18</cx:pt>
          <cx:pt idx="1221">18</cx:pt>
          <cx:pt idx="1222">18</cx:pt>
          <cx:pt idx="1223">18</cx:pt>
          <cx:pt idx="1224">18</cx:pt>
          <cx:pt idx="1225">18</cx:pt>
          <cx:pt idx="1226">18</cx:pt>
          <cx:pt idx="1227">18</cx:pt>
          <cx:pt idx="1228">18</cx:pt>
          <cx:pt idx="1229">18</cx:pt>
          <cx:pt idx="1230">18</cx:pt>
          <cx:pt idx="1231">18</cx:pt>
          <cx:pt idx="1232">18</cx:pt>
          <cx:pt idx="1233">18</cx:pt>
          <cx:pt idx="1234">18</cx:pt>
          <cx:pt idx="1235">18</cx:pt>
          <cx:pt idx="1236">18</cx:pt>
          <cx:pt idx="1237">18</cx:pt>
          <cx:pt idx="1238">18</cx:pt>
          <cx:pt idx="1239">18</cx:pt>
          <cx:pt idx="1240">18</cx:pt>
          <cx:pt idx="1241">18</cx:pt>
          <cx:pt idx="1242">18</cx:pt>
          <cx:pt idx="1243">18</cx:pt>
          <cx:pt idx="1244">18</cx:pt>
          <cx:pt idx="1245">18</cx:pt>
          <cx:pt idx="1246">18</cx:pt>
          <cx:pt idx="1247">18</cx:pt>
          <cx:pt idx="1248">18</cx:pt>
          <cx:pt idx="1249">18</cx:pt>
          <cx:pt idx="1250">18</cx:pt>
          <cx:pt idx="1251">18</cx:pt>
          <cx:pt idx="1252">18</cx:pt>
          <cx:pt idx="1253">18</cx:pt>
          <cx:pt idx="1254">18</cx:pt>
          <cx:pt idx="1255">18</cx:pt>
          <cx:pt idx="1256">18</cx:pt>
          <cx:pt idx="1257">18</cx:pt>
          <cx:pt idx="1258">18</cx:pt>
          <cx:pt idx="1259">18</cx:pt>
          <cx:pt idx="1260">18</cx:pt>
          <cx:pt idx="1261">18</cx:pt>
          <cx:pt idx="1262">18</cx:pt>
          <cx:pt idx="1263">18</cx:pt>
          <cx:pt idx="1264">18</cx:pt>
          <cx:pt idx="1265">18</cx:pt>
          <cx:pt idx="1266">18</cx:pt>
          <cx:pt idx="1267">18</cx:pt>
          <cx:pt idx="1268">18</cx:pt>
          <cx:pt idx="1269">18</cx:pt>
          <cx:pt idx="1270">18</cx:pt>
          <cx:pt idx="1271">18</cx:pt>
          <cx:pt idx="1272">18</cx:pt>
          <cx:pt idx="1273">18</cx:pt>
          <cx:pt idx="1274">18</cx:pt>
          <cx:pt idx="1275">18</cx:pt>
          <cx:pt idx="1276">18</cx:pt>
          <cx:pt idx="1277">18</cx:pt>
          <cx:pt idx="1278">18</cx:pt>
          <cx:pt idx="1279">18</cx:pt>
          <cx:pt idx="1280">18</cx:pt>
          <cx:pt idx="1281">18</cx:pt>
          <cx:pt idx="1282">18</cx:pt>
          <cx:pt idx="1283">18</cx:pt>
          <cx:pt idx="1284">18</cx:pt>
          <cx:pt idx="1285">18</cx:pt>
          <cx:pt idx="1286">18</cx:pt>
          <cx:pt idx="1287">18</cx:pt>
          <cx:pt idx="1288">18</cx:pt>
          <cx:pt idx="1289">18</cx:pt>
          <cx:pt idx="1290">18</cx:pt>
          <cx:pt idx="1291">18</cx:pt>
          <cx:pt idx="1292">18</cx:pt>
          <cx:pt idx="1293">18</cx:pt>
          <cx:pt idx="1294">18</cx:pt>
          <cx:pt idx="1295">18</cx:pt>
          <cx:pt idx="1296">18</cx:pt>
          <cx:pt idx="1297">18</cx:pt>
          <cx:pt idx="1298">18</cx:pt>
          <cx:pt idx="1299">18</cx:pt>
          <cx:pt idx="1300">18</cx:pt>
          <cx:pt idx="1301">18</cx:pt>
          <cx:pt idx="1302">18</cx:pt>
          <cx:pt idx="1303">18</cx:pt>
          <cx:pt idx="1304">18</cx:pt>
          <cx:pt idx="1305">18</cx:pt>
          <cx:pt idx="1306">18</cx:pt>
          <cx:pt idx="1307">18</cx:pt>
          <cx:pt idx="1308">18</cx:pt>
          <cx:pt idx="1309">18</cx:pt>
          <cx:pt idx="1310">18</cx:pt>
          <cx:pt idx="1311">18</cx:pt>
          <cx:pt idx="1312">18</cx:pt>
          <cx:pt idx="1313">18</cx:pt>
          <cx:pt idx="1314">18</cx:pt>
          <cx:pt idx="1315">18</cx:pt>
          <cx:pt idx="1316">18</cx:pt>
          <cx:pt idx="1317">18</cx:pt>
          <cx:pt idx="1318">18</cx:pt>
          <cx:pt idx="1319">18</cx:pt>
          <cx:pt idx="1320">18</cx:pt>
          <cx:pt idx="1321">18</cx:pt>
          <cx:pt idx="1322">18</cx:pt>
          <cx:pt idx="1323">18</cx:pt>
          <cx:pt idx="1324">18</cx:pt>
          <cx:pt idx="1325">18</cx:pt>
          <cx:pt idx="1326">18</cx:pt>
          <cx:pt idx="1327">18</cx:pt>
          <cx:pt idx="1328">18</cx:pt>
          <cx:pt idx="1329">18</cx:pt>
          <cx:pt idx="1330">18</cx:pt>
          <cx:pt idx="1331">18</cx:pt>
          <cx:pt idx="1332">18</cx:pt>
          <cx:pt idx="1333">18</cx:pt>
          <cx:pt idx="1334">18</cx:pt>
          <cx:pt idx="1335">18</cx:pt>
          <cx:pt idx="1336">18</cx:pt>
          <cx:pt idx="1337">18</cx:pt>
          <cx:pt idx="1338">18</cx:pt>
          <cx:pt idx="1339">18</cx:pt>
          <cx:pt idx="1340">18</cx:pt>
          <cx:pt idx="1341">18</cx:pt>
          <cx:pt idx="1342">18</cx:pt>
          <cx:pt idx="1343">18</cx:pt>
          <cx:pt idx="1344">18</cx:pt>
          <cx:pt idx="1345">18</cx:pt>
          <cx:pt idx="1346">18</cx:pt>
          <cx:pt idx="1347">18</cx:pt>
          <cx:pt idx="1348">18</cx:pt>
          <cx:pt idx="1349">18</cx:pt>
          <cx:pt idx="1350">18</cx:pt>
          <cx:pt idx="1351">18</cx:pt>
          <cx:pt idx="1352">18</cx:pt>
          <cx:pt idx="1353">18</cx:pt>
          <cx:pt idx="1354">18</cx:pt>
          <cx:pt idx="1355">18</cx:pt>
          <cx:pt idx="1356">18</cx:pt>
          <cx:pt idx="1357">18</cx:pt>
          <cx:pt idx="1358">18</cx:pt>
          <cx:pt idx="1359">18</cx:pt>
          <cx:pt idx="1360">18</cx:pt>
          <cx:pt idx="1361">18</cx:pt>
          <cx:pt idx="1362">18</cx:pt>
          <cx:pt idx="1363">18</cx:pt>
          <cx:pt idx="1364">18</cx:pt>
          <cx:pt idx="1365">18</cx:pt>
          <cx:pt idx="1366">18</cx:pt>
          <cx:pt idx="1367">18</cx:pt>
          <cx:pt idx="1368">18</cx:pt>
          <cx:pt idx="1369">18</cx:pt>
          <cx:pt idx="1370">18</cx:pt>
          <cx:pt idx="1371">18</cx:pt>
          <cx:pt idx="1372">18</cx:pt>
          <cx:pt idx="1373">18</cx:pt>
          <cx:pt idx="1374">18</cx:pt>
          <cx:pt idx="1375">18</cx:pt>
          <cx:pt idx="1376">18</cx:pt>
          <cx:pt idx="1377">18</cx:pt>
          <cx:pt idx="1378">18</cx:pt>
          <cx:pt idx="1379">18</cx:pt>
          <cx:pt idx="1380">18</cx:pt>
          <cx:pt idx="1381">18</cx:pt>
          <cx:pt idx="1382">18</cx:pt>
          <cx:pt idx="1383">18</cx:pt>
          <cx:pt idx="1384">18</cx:pt>
          <cx:pt idx="1385">18</cx:pt>
          <cx:pt idx="1386">18</cx:pt>
          <cx:pt idx="1387">18</cx:pt>
          <cx:pt idx="1388">18</cx:pt>
          <cx:pt idx="1389">18</cx:pt>
          <cx:pt idx="1390">18</cx:pt>
          <cx:pt idx="1391">18</cx:pt>
          <cx:pt idx="1392">18</cx:pt>
          <cx:pt idx="1393">18</cx:pt>
          <cx:pt idx="1394">18</cx:pt>
          <cx:pt idx="1395">18</cx:pt>
          <cx:pt idx="1396">18</cx:pt>
          <cx:pt idx="1397">18</cx:pt>
          <cx:pt idx="1398">18</cx:pt>
          <cx:pt idx="1399">18</cx:pt>
          <cx:pt idx="1400">18</cx:pt>
          <cx:pt idx="1401">18</cx:pt>
          <cx:pt idx="1402">18</cx:pt>
          <cx:pt idx="1403">18</cx:pt>
          <cx:pt idx="1404">18</cx:pt>
          <cx:pt idx="1405">18</cx:pt>
          <cx:pt idx="1406">18</cx:pt>
          <cx:pt idx="1407">18</cx:pt>
          <cx:pt idx="1408">18</cx:pt>
          <cx:pt idx="1409">18</cx:pt>
          <cx:pt idx="1410">18</cx:pt>
          <cx:pt idx="1411">18</cx:pt>
          <cx:pt idx="1412">18</cx:pt>
          <cx:pt idx="1413">18</cx:pt>
          <cx:pt idx="1414">18</cx:pt>
          <cx:pt idx="1415">18</cx:pt>
          <cx:pt idx="1416">18</cx:pt>
          <cx:pt idx="1417">18</cx:pt>
          <cx:pt idx="1418">18</cx:pt>
          <cx:pt idx="1419">18</cx:pt>
          <cx:pt idx="1420">18</cx:pt>
          <cx:pt idx="1421">18</cx:pt>
          <cx:pt idx="1422">18</cx:pt>
          <cx:pt idx="1423">18</cx:pt>
          <cx:pt idx="1424">18</cx:pt>
          <cx:pt idx="1425">18</cx:pt>
          <cx:pt idx="1426">17</cx:pt>
          <cx:pt idx="1427">17</cx:pt>
          <cx:pt idx="1428">17</cx:pt>
          <cx:pt idx="1429">17</cx:pt>
          <cx:pt idx="1430">17</cx:pt>
          <cx:pt idx="1431">17</cx:pt>
          <cx:pt idx="1432">17</cx:pt>
          <cx:pt idx="1433">17</cx:pt>
          <cx:pt idx="1434">17</cx:pt>
          <cx:pt idx="1435">17</cx:pt>
          <cx:pt idx="1436">17</cx:pt>
          <cx:pt idx="1437">17</cx:pt>
          <cx:pt idx="1438">17</cx:pt>
          <cx:pt idx="1439">17</cx:pt>
          <cx:pt idx="1440">17</cx:pt>
          <cx:pt idx="1441">17</cx:pt>
          <cx:pt idx="1442">17</cx:pt>
          <cx:pt idx="1443">17</cx:pt>
          <cx:pt idx="1444">17</cx:pt>
          <cx:pt idx="1445">17</cx:pt>
          <cx:pt idx="1446">17</cx:pt>
          <cx:pt idx="1447">17</cx:pt>
          <cx:pt idx="1448">17</cx:pt>
          <cx:pt idx="1449">17</cx:pt>
          <cx:pt idx="1450">17</cx:pt>
          <cx:pt idx="1451">17</cx:pt>
          <cx:pt idx="1452">17</cx:pt>
          <cx:pt idx="1453">17</cx:pt>
          <cx:pt idx="1454">17</cx:pt>
          <cx:pt idx="1455">17</cx:pt>
          <cx:pt idx="1456">17</cx:pt>
          <cx:pt idx="1457">17</cx:pt>
          <cx:pt idx="1458">17</cx:pt>
          <cx:pt idx="1459">17</cx:pt>
          <cx:pt idx="1460">17</cx:pt>
          <cx:pt idx="1461">17</cx:pt>
          <cx:pt idx="1462">17</cx:pt>
          <cx:pt idx="1463">17</cx:pt>
          <cx:pt idx="1464">17</cx:pt>
          <cx:pt idx="1465">17</cx:pt>
          <cx:pt idx="1466">17</cx:pt>
          <cx:pt idx="1467">17</cx:pt>
          <cx:pt idx="1468">17</cx:pt>
          <cx:pt idx="1469">17</cx:pt>
          <cx:pt idx="1470">17</cx:pt>
          <cx:pt idx="1471">17</cx:pt>
          <cx:pt idx="1472">17</cx:pt>
          <cx:pt idx="1473">17</cx:pt>
          <cx:pt idx="1474">17</cx:pt>
          <cx:pt idx="1475">17</cx:pt>
          <cx:pt idx="1476">17</cx:pt>
          <cx:pt idx="1477">17</cx:pt>
          <cx:pt idx="1478">17</cx:pt>
          <cx:pt idx="1479">17</cx:pt>
          <cx:pt idx="1480">17</cx:pt>
          <cx:pt idx="1481">17</cx:pt>
          <cx:pt idx="1482">17</cx:pt>
          <cx:pt idx="1483">17</cx:pt>
          <cx:pt idx="1484">17</cx:pt>
          <cx:pt idx="1485">17</cx:pt>
          <cx:pt idx="1486">17</cx:pt>
          <cx:pt idx="1487">17</cx:pt>
          <cx:pt idx="1488">17</cx:pt>
          <cx:pt idx="1489">17</cx:pt>
          <cx:pt idx="1490">17</cx:pt>
          <cx:pt idx="1491">17</cx:pt>
          <cx:pt idx="1492">17</cx:pt>
          <cx:pt idx="1493">17</cx:pt>
          <cx:pt idx="1494">17</cx:pt>
          <cx:pt idx="1495">17</cx:pt>
          <cx:pt idx="1496">17</cx:pt>
          <cx:pt idx="1497">17</cx:pt>
          <cx:pt idx="1498">17</cx:pt>
          <cx:pt idx="1499">17</cx:pt>
          <cx:pt idx="1500">17</cx:pt>
          <cx:pt idx="1501">17</cx:pt>
          <cx:pt idx="1502">17</cx:pt>
          <cx:pt idx="1503">17</cx:pt>
          <cx:pt idx="1504">17</cx:pt>
          <cx:pt idx="1505">17</cx:pt>
          <cx:pt idx="1506">17</cx:pt>
          <cx:pt idx="1507">17</cx:pt>
          <cx:pt idx="1508">17</cx:pt>
          <cx:pt idx="1509">17</cx:pt>
          <cx:pt idx="1510">17</cx:pt>
          <cx:pt idx="1511">17</cx:pt>
          <cx:pt idx="1512">17</cx:pt>
          <cx:pt idx="1513">17</cx:pt>
          <cx:pt idx="1514">17</cx:pt>
          <cx:pt idx="1515">17</cx:pt>
          <cx:pt idx="1516">17</cx:pt>
          <cx:pt idx="1517">17</cx:pt>
          <cx:pt idx="1518">17</cx:pt>
          <cx:pt idx="1519">17</cx:pt>
          <cx:pt idx="1520">17</cx:pt>
          <cx:pt idx="1521">17</cx:pt>
          <cx:pt idx="1522">17</cx:pt>
          <cx:pt idx="1523">17</cx:pt>
          <cx:pt idx="1524">17</cx:pt>
          <cx:pt idx="1525">17</cx:pt>
          <cx:pt idx="1526">17</cx:pt>
          <cx:pt idx="1527">17</cx:pt>
          <cx:pt idx="1528">17</cx:pt>
          <cx:pt idx="1529">17</cx:pt>
          <cx:pt idx="1530">17</cx:pt>
          <cx:pt idx="1531">17</cx:pt>
          <cx:pt idx="1532">17</cx:pt>
          <cx:pt idx="1533">17</cx:pt>
          <cx:pt idx="1534">17</cx:pt>
          <cx:pt idx="1535">17</cx:pt>
          <cx:pt idx="1536">17</cx:pt>
          <cx:pt idx="1537">17</cx:pt>
          <cx:pt idx="1538">17</cx:pt>
          <cx:pt idx="1539">17</cx:pt>
          <cx:pt idx="1540">17</cx:pt>
          <cx:pt idx="1541">17</cx:pt>
          <cx:pt idx="1542">17</cx:pt>
          <cx:pt idx="1543">17</cx:pt>
          <cx:pt idx="1544">17</cx:pt>
          <cx:pt idx="1545">17</cx:pt>
          <cx:pt idx="1546">17</cx:pt>
          <cx:pt idx="1547">17</cx:pt>
          <cx:pt idx="1548">17</cx:pt>
          <cx:pt idx="1549">17</cx:pt>
          <cx:pt idx="1550">17</cx:pt>
          <cx:pt idx="1551">17</cx:pt>
          <cx:pt idx="1552">17</cx:pt>
          <cx:pt idx="1553">17</cx:pt>
          <cx:pt idx="1554">17</cx:pt>
          <cx:pt idx="1555">17</cx:pt>
          <cx:pt idx="1556">17</cx:pt>
          <cx:pt idx="1557">17</cx:pt>
          <cx:pt idx="1558">17</cx:pt>
          <cx:pt idx="1559">17</cx:pt>
          <cx:pt idx="1560">17</cx:pt>
          <cx:pt idx="1561">17</cx:pt>
          <cx:pt idx="1562">17</cx:pt>
          <cx:pt idx="1563">17</cx:pt>
          <cx:pt idx="1564">17</cx:pt>
          <cx:pt idx="1565">17</cx:pt>
          <cx:pt idx="1566">17</cx:pt>
          <cx:pt idx="1567">17</cx:pt>
          <cx:pt idx="1568">17</cx:pt>
          <cx:pt idx="1569">17</cx:pt>
          <cx:pt idx="1570">17</cx:pt>
          <cx:pt idx="1571">17</cx:pt>
          <cx:pt idx="1572">17</cx:pt>
          <cx:pt idx="1573">17</cx:pt>
          <cx:pt idx="1574">17</cx:pt>
          <cx:pt idx="1575">17</cx:pt>
          <cx:pt idx="1576">17</cx:pt>
          <cx:pt idx="1577">17</cx:pt>
          <cx:pt idx="1578">17</cx:pt>
          <cx:pt idx="1579">17</cx:pt>
          <cx:pt idx="1580">17</cx:pt>
          <cx:pt idx="1581">17</cx:pt>
          <cx:pt idx="1582">17</cx:pt>
          <cx:pt idx="1583">17</cx:pt>
          <cx:pt idx="1584">17</cx:pt>
          <cx:pt idx="1585">17</cx:pt>
          <cx:pt idx="1586">17</cx:pt>
          <cx:pt idx="1587">17</cx:pt>
          <cx:pt idx="1588">17</cx:pt>
          <cx:pt idx="1589">17</cx:pt>
          <cx:pt idx="1590">17</cx:pt>
          <cx:pt idx="1591">17</cx:pt>
          <cx:pt idx="1592">17</cx:pt>
          <cx:pt idx="1593">17</cx:pt>
          <cx:pt idx="1594">17</cx:pt>
          <cx:pt idx="1595">17</cx:pt>
          <cx:pt idx="1596">17</cx:pt>
          <cx:pt idx="1597">17</cx:pt>
          <cx:pt idx="1598">17</cx:pt>
          <cx:pt idx="1599">17</cx:pt>
          <cx:pt idx="1600">17</cx:pt>
          <cx:pt idx="1601">17</cx:pt>
          <cx:pt idx="1602">17</cx:pt>
          <cx:pt idx="1603">17</cx:pt>
          <cx:pt idx="1604">17</cx:pt>
          <cx:pt idx="1605">17</cx:pt>
          <cx:pt idx="1606">17</cx:pt>
          <cx:pt idx="1607">17</cx:pt>
          <cx:pt idx="1608">17</cx:pt>
          <cx:pt idx="1609">17</cx:pt>
          <cx:pt idx="1610">17</cx:pt>
          <cx:pt idx="1611">17</cx:pt>
          <cx:pt idx="1612">17</cx:pt>
          <cx:pt idx="1613">17</cx:pt>
          <cx:pt idx="1614">17</cx:pt>
          <cx:pt idx="1615">17</cx:pt>
          <cx:pt idx="1616">17</cx:pt>
          <cx:pt idx="1617">17</cx:pt>
          <cx:pt idx="1618">17</cx:pt>
          <cx:pt idx="1619">17</cx:pt>
          <cx:pt idx="1620">17</cx:pt>
          <cx:pt idx="1621">17</cx:pt>
          <cx:pt idx="1622">17</cx:pt>
          <cx:pt idx="1623">17</cx:pt>
          <cx:pt idx="1624">17</cx:pt>
          <cx:pt idx="1625">17</cx:pt>
          <cx:pt idx="1626">17</cx:pt>
          <cx:pt idx="1627">17</cx:pt>
          <cx:pt idx="1628">17</cx:pt>
          <cx:pt idx="1629">17</cx:pt>
          <cx:pt idx="1630">17</cx:pt>
          <cx:pt idx="1631">17</cx:pt>
          <cx:pt idx="1632">17</cx:pt>
          <cx:pt idx="1633">17</cx:pt>
          <cx:pt idx="1634">17</cx:pt>
          <cx:pt idx="1635">17</cx:pt>
          <cx:pt idx="1636">17</cx:pt>
          <cx:pt idx="1637">17</cx:pt>
          <cx:pt idx="1638">17</cx:pt>
          <cx:pt idx="1639">17</cx:pt>
          <cx:pt idx="1640">17</cx:pt>
          <cx:pt idx="1641">17</cx:pt>
          <cx:pt idx="1642">17</cx:pt>
          <cx:pt idx="1643">17</cx:pt>
          <cx:pt idx="1644">17</cx:pt>
          <cx:pt idx="1645">17</cx:pt>
          <cx:pt idx="1646">17</cx:pt>
          <cx:pt idx="1647">17</cx:pt>
          <cx:pt idx="1648">17</cx:pt>
          <cx:pt idx="1649">17</cx:pt>
          <cx:pt idx="1650">17</cx:pt>
          <cx:pt idx="1651">17</cx:pt>
          <cx:pt idx="1652">17</cx:pt>
          <cx:pt idx="1653">17</cx:pt>
          <cx:pt idx="1654">17</cx:pt>
          <cx:pt idx="1655">17</cx:pt>
          <cx:pt idx="1656">17</cx:pt>
          <cx:pt idx="1657">17</cx:pt>
          <cx:pt idx="1658">17</cx:pt>
          <cx:pt idx="1659">17</cx:pt>
          <cx:pt idx="1660">17</cx:pt>
          <cx:pt idx="1661">17</cx:pt>
          <cx:pt idx="1662">17</cx:pt>
          <cx:pt idx="1663">17</cx:pt>
          <cx:pt idx="1664">17</cx:pt>
          <cx:pt idx="1665">17</cx:pt>
          <cx:pt idx="1666">17</cx:pt>
          <cx:pt idx="1667">17</cx:pt>
          <cx:pt idx="1668">17</cx:pt>
          <cx:pt idx="1669">17</cx:pt>
          <cx:pt idx="1670">17</cx:pt>
          <cx:pt idx="1671">17</cx:pt>
          <cx:pt idx="1672">17</cx:pt>
          <cx:pt idx="1673">17</cx:pt>
          <cx:pt idx="1674">17</cx:pt>
          <cx:pt idx="1675">17</cx:pt>
          <cx:pt idx="1676">17</cx:pt>
          <cx:pt idx="1677">17</cx:pt>
          <cx:pt idx="1678">17</cx:pt>
          <cx:pt idx="1679">17</cx:pt>
          <cx:pt idx="1680">17</cx:pt>
          <cx:pt idx="1681">17</cx:pt>
          <cx:pt idx="1682">17</cx:pt>
          <cx:pt idx="1683">17</cx:pt>
          <cx:pt idx="1684">17</cx:pt>
          <cx:pt idx="1685">17</cx:pt>
          <cx:pt idx="1686">17</cx:pt>
          <cx:pt idx="1687">17</cx:pt>
          <cx:pt idx="1688">17</cx:pt>
          <cx:pt idx="1689">17</cx:pt>
          <cx:pt idx="1690">17</cx:pt>
          <cx:pt idx="1691">17</cx:pt>
          <cx:pt idx="1692">17</cx:pt>
          <cx:pt idx="1693">17</cx:pt>
          <cx:pt idx="1694">17</cx:pt>
          <cx:pt idx="1695">17</cx:pt>
          <cx:pt idx="1696">17</cx:pt>
          <cx:pt idx="1697">17</cx:pt>
          <cx:pt idx="1698">17</cx:pt>
          <cx:pt idx="1699">17</cx:pt>
          <cx:pt idx="1700">17</cx:pt>
          <cx:pt idx="1701">17</cx:pt>
          <cx:pt idx="1702">17</cx:pt>
          <cx:pt idx="1703">17</cx:pt>
          <cx:pt idx="1704">17</cx:pt>
          <cx:pt idx="1705">17</cx:pt>
          <cx:pt idx="1706">17</cx:pt>
          <cx:pt idx="1707">17</cx:pt>
          <cx:pt idx="1708">17</cx:pt>
          <cx:pt idx="1709">17</cx:pt>
          <cx:pt idx="1710">17</cx:pt>
          <cx:pt idx="1711">17</cx:pt>
          <cx:pt idx="1712">17</cx:pt>
          <cx:pt idx="1713">17</cx:pt>
          <cx:pt idx="1714">17</cx:pt>
          <cx:pt idx="1715">17</cx:pt>
          <cx:pt idx="1716">17</cx:pt>
          <cx:pt idx="1717">17</cx:pt>
          <cx:pt idx="1718">17</cx:pt>
          <cx:pt idx="1719">17</cx:pt>
          <cx:pt idx="1720">17</cx:pt>
          <cx:pt idx="1721">17</cx:pt>
          <cx:pt idx="1722">17</cx:pt>
          <cx:pt idx="1723">17</cx:pt>
          <cx:pt idx="1724">17</cx:pt>
          <cx:pt idx="1725">17</cx:pt>
          <cx:pt idx="1726">17</cx:pt>
          <cx:pt idx="1727">17</cx:pt>
          <cx:pt idx="1728">17</cx:pt>
          <cx:pt idx="1729">17</cx:pt>
          <cx:pt idx="1730">17</cx:pt>
          <cx:pt idx="1731">17</cx:pt>
          <cx:pt idx="1732">17</cx:pt>
          <cx:pt idx="1733">17</cx:pt>
          <cx:pt idx="1734">17</cx:pt>
          <cx:pt idx="1735">17</cx:pt>
          <cx:pt idx="1736">16</cx:pt>
          <cx:pt idx="1737">16</cx:pt>
          <cx:pt idx="1738">16</cx:pt>
          <cx:pt idx="1739">16</cx:pt>
          <cx:pt idx="1740">16</cx:pt>
          <cx:pt idx="1741">16</cx:pt>
          <cx:pt idx="1742">16</cx:pt>
          <cx:pt idx="1743">16</cx:pt>
          <cx:pt idx="1744">16</cx:pt>
          <cx:pt idx="1745">16</cx:pt>
          <cx:pt idx="1746">16</cx:pt>
          <cx:pt idx="1747">16</cx:pt>
          <cx:pt idx="1748">16</cx:pt>
          <cx:pt idx="1749">16</cx:pt>
          <cx:pt idx="1750">16</cx:pt>
          <cx:pt idx="1751">16</cx:pt>
          <cx:pt idx="1752">16</cx:pt>
          <cx:pt idx="1753">16</cx:pt>
          <cx:pt idx="1754">16</cx:pt>
          <cx:pt idx="1755">16</cx:pt>
          <cx:pt idx="1756">16</cx:pt>
          <cx:pt idx="1757">16</cx:pt>
          <cx:pt idx="1758">16</cx:pt>
          <cx:pt idx="1759">16</cx:pt>
          <cx:pt idx="1760">16</cx:pt>
          <cx:pt idx="1761">16</cx:pt>
          <cx:pt idx="1762">16</cx:pt>
          <cx:pt idx="1763">16</cx:pt>
          <cx:pt idx="1764">16</cx:pt>
          <cx:pt idx="1765">16</cx:pt>
          <cx:pt idx="1766">16</cx:pt>
          <cx:pt idx="1767">16</cx:pt>
          <cx:pt idx="1768">16</cx:pt>
          <cx:pt idx="1769">16</cx:pt>
          <cx:pt idx="1770">16</cx:pt>
          <cx:pt idx="1771">16</cx:pt>
          <cx:pt idx="1772">16</cx:pt>
          <cx:pt idx="1773">16</cx:pt>
          <cx:pt idx="1774">16</cx:pt>
          <cx:pt idx="1775">16</cx:pt>
          <cx:pt idx="1776">16</cx:pt>
          <cx:pt idx="1777">16</cx:pt>
          <cx:pt idx="1778">16</cx:pt>
          <cx:pt idx="1779">16</cx:pt>
          <cx:pt idx="1780">16</cx:pt>
          <cx:pt idx="1781">16</cx:pt>
          <cx:pt idx="1782">16</cx:pt>
          <cx:pt idx="1783">16</cx:pt>
          <cx:pt idx="1784">16</cx:pt>
          <cx:pt idx="1785">16</cx:pt>
          <cx:pt idx="1786">16</cx:pt>
          <cx:pt idx="1787">16</cx:pt>
          <cx:pt idx="1788">16</cx:pt>
          <cx:pt idx="1789">16</cx:pt>
          <cx:pt idx="1790">16</cx:pt>
          <cx:pt idx="1791">16</cx:pt>
          <cx:pt idx="1792">16</cx:pt>
          <cx:pt idx="1793">16</cx:pt>
          <cx:pt idx="1794">16</cx:pt>
          <cx:pt idx="1795">16</cx:pt>
          <cx:pt idx="1796">16</cx:pt>
          <cx:pt idx="1797">16</cx:pt>
          <cx:pt idx="1798">16</cx:pt>
          <cx:pt idx="1799">16</cx:pt>
          <cx:pt idx="1800">16</cx:pt>
          <cx:pt idx="1801">16</cx:pt>
          <cx:pt idx="1802">16</cx:pt>
          <cx:pt idx="1803">16</cx:pt>
          <cx:pt idx="1804">16</cx:pt>
          <cx:pt idx="1805">16</cx:pt>
          <cx:pt idx="1806">16</cx:pt>
          <cx:pt idx="1807">16</cx:pt>
          <cx:pt idx="1808">16</cx:pt>
          <cx:pt idx="1809">16</cx:pt>
          <cx:pt idx="1810">16</cx:pt>
          <cx:pt idx="1811">16</cx:pt>
          <cx:pt idx="1812">16</cx:pt>
          <cx:pt idx="1813">16</cx:pt>
          <cx:pt idx="1814">16</cx:pt>
          <cx:pt idx="1815">16</cx:pt>
          <cx:pt idx="1816">16</cx:pt>
          <cx:pt idx="1817">16</cx:pt>
          <cx:pt idx="1818">16</cx:pt>
          <cx:pt idx="1819">16</cx:pt>
          <cx:pt idx="1820">16</cx:pt>
          <cx:pt idx="1821">16</cx:pt>
          <cx:pt idx="1822">16</cx:pt>
          <cx:pt idx="1823">16</cx:pt>
          <cx:pt idx="1824">16</cx:pt>
          <cx:pt idx="1825">16</cx:pt>
          <cx:pt idx="1826">16</cx:pt>
          <cx:pt idx="1827">16</cx:pt>
          <cx:pt idx="1828">16</cx:pt>
          <cx:pt idx="1829">16</cx:pt>
          <cx:pt idx="1830">16</cx:pt>
          <cx:pt idx="1831">16</cx:pt>
          <cx:pt idx="1832">16</cx:pt>
          <cx:pt idx="1833">16</cx:pt>
          <cx:pt idx="1834">16</cx:pt>
          <cx:pt idx="1835">16</cx:pt>
          <cx:pt idx="1836">16</cx:pt>
          <cx:pt idx="1837">16</cx:pt>
          <cx:pt idx="1838">16</cx:pt>
          <cx:pt idx="1839">16</cx:pt>
          <cx:pt idx="1840">16</cx:pt>
          <cx:pt idx="1841">16</cx:pt>
          <cx:pt idx="1842">16</cx:pt>
          <cx:pt idx="1843">16</cx:pt>
          <cx:pt idx="1844">16</cx:pt>
          <cx:pt idx="1845">16</cx:pt>
          <cx:pt idx="1846">16</cx:pt>
          <cx:pt idx="1847">16</cx:pt>
          <cx:pt idx="1848">16</cx:pt>
          <cx:pt idx="1849">16</cx:pt>
          <cx:pt idx="1850">16</cx:pt>
          <cx:pt idx="1851">16</cx:pt>
          <cx:pt idx="1852">16</cx:pt>
          <cx:pt idx="1853">16</cx:pt>
          <cx:pt idx="1854">16</cx:pt>
          <cx:pt idx="1855">16</cx:pt>
          <cx:pt idx="1856">16</cx:pt>
          <cx:pt idx="1857">16</cx:pt>
          <cx:pt idx="1858">16</cx:pt>
          <cx:pt idx="1859">16</cx:pt>
          <cx:pt idx="1860">16</cx:pt>
          <cx:pt idx="1861">16</cx:pt>
          <cx:pt idx="1862">16</cx:pt>
          <cx:pt idx="1863">16</cx:pt>
          <cx:pt idx="1864">16</cx:pt>
          <cx:pt idx="1865">16</cx:pt>
          <cx:pt idx="1866">16</cx:pt>
          <cx:pt idx="1867">16</cx:pt>
          <cx:pt idx="1868">16</cx:pt>
          <cx:pt idx="1869">16</cx:pt>
          <cx:pt idx="1870">16</cx:pt>
          <cx:pt idx="1871">16</cx:pt>
          <cx:pt idx="1872">16</cx:pt>
          <cx:pt idx="1873">16</cx:pt>
          <cx:pt idx="1874">16</cx:pt>
          <cx:pt idx="1875">16</cx:pt>
          <cx:pt idx="1876">16</cx:pt>
          <cx:pt idx="1877">16</cx:pt>
          <cx:pt idx="1878">16</cx:pt>
          <cx:pt idx="1879">16</cx:pt>
          <cx:pt idx="1880">16</cx:pt>
          <cx:pt idx="1881">16</cx:pt>
          <cx:pt idx="1882">16</cx:pt>
          <cx:pt idx="1883">16</cx:pt>
          <cx:pt idx="1884">16</cx:pt>
          <cx:pt idx="1885">16</cx:pt>
          <cx:pt idx="1886">16</cx:pt>
          <cx:pt idx="1887">16</cx:pt>
          <cx:pt idx="1888">16</cx:pt>
          <cx:pt idx="1889">16</cx:pt>
          <cx:pt idx="1890">16</cx:pt>
          <cx:pt idx="1891">16</cx:pt>
          <cx:pt idx="1892">16</cx:pt>
          <cx:pt idx="1893">16</cx:pt>
          <cx:pt idx="1894">16</cx:pt>
          <cx:pt idx="1895">16</cx:pt>
          <cx:pt idx="1896">16</cx:pt>
          <cx:pt idx="1897">16</cx:pt>
          <cx:pt idx="1898">16</cx:pt>
          <cx:pt idx="1899">16</cx:pt>
          <cx:pt idx="1900">16</cx:pt>
          <cx:pt idx="1901">16</cx:pt>
          <cx:pt idx="1902">16</cx:pt>
          <cx:pt idx="1903">16</cx:pt>
          <cx:pt idx="1904">16</cx:pt>
          <cx:pt idx="1905">16</cx:pt>
          <cx:pt idx="1906">16</cx:pt>
          <cx:pt idx="1907">16</cx:pt>
          <cx:pt idx="1908">16</cx:pt>
          <cx:pt idx="1909">16</cx:pt>
          <cx:pt idx="1910">16</cx:pt>
          <cx:pt idx="1911">16</cx:pt>
          <cx:pt idx="1912">16</cx:pt>
          <cx:pt idx="1913">16</cx:pt>
          <cx:pt idx="1914">16</cx:pt>
          <cx:pt idx="1915">16</cx:pt>
          <cx:pt idx="1916">16</cx:pt>
          <cx:pt idx="1917">16</cx:pt>
          <cx:pt idx="1918">16</cx:pt>
          <cx:pt idx="1919">16</cx:pt>
          <cx:pt idx="1920">16</cx:pt>
          <cx:pt idx="1921">16</cx:pt>
          <cx:pt idx="1922">16</cx:pt>
          <cx:pt idx="1923">16</cx:pt>
          <cx:pt idx="1924">16</cx:pt>
          <cx:pt idx="1925">16</cx:pt>
          <cx:pt idx="1926">16</cx:pt>
          <cx:pt idx="1927">16</cx:pt>
          <cx:pt idx="1928">16</cx:pt>
          <cx:pt idx="1929">16</cx:pt>
          <cx:pt idx="1930">16</cx:pt>
          <cx:pt idx="1931">16</cx:pt>
          <cx:pt idx="1932">16</cx:pt>
          <cx:pt idx="1933">16</cx:pt>
          <cx:pt idx="1934">16</cx:pt>
          <cx:pt idx="1935">16</cx:pt>
          <cx:pt idx="1936">16</cx:pt>
          <cx:pt idx="1937">16</cx:pt>
          <cx:pt idx="1938">16</cx:pt>
          <cx:pt idx="1939">16</cx:pt>
          <cx:pt idx="1940">16</cx:pt>
          <cx:pt idx="1941">16</cx:pt>
          <cx:pt idx="1942">16</cx:pt>
          <cx:pt idx="1943">16</cx:pt>
          <cx:pt idx="1944">16</cx:pt>
          <cx:pt idx="1945">16</cx:pt>
          <cx:pt idx="1946">16</cx:pt>
          <cx:pt idx="1947">16</cx:pt>
          <cx:pt idx="1948">16</cx:pt>
          <cx:pt idx="1949">16</cx:pt>
          <cx:pt idx="1950">16</cx:pt>
          <cx:pt idx="1951">16</cx:pt>
          <cx:pt idx="1952">16</cx:pt>
          <cx:pt idx="1953">16</cx:pt>
          <cx:pt idx="1954">16</cx:pt>
          <cx:pt idx="1955">16</cx:pt>
          <cx:pt idx="1956">16</cx:pt>
          <cx:pt idx="1957">16</cx:pt>
          <cx:pt idx="1958">16</cx:pt>
          <cx:pt idx="1959">16</cx:pt>
          <cx:pt idx="1960">16</cx:pt>
          <cx:pt idx="1961">16</cx:pt>
          <cx:pt idx="1962">16</cx:pt>
          <cx:pt idx="1963">16</cx:pt>
          <cx:pt idx="1964">16</cx:pt>
          <cx:pt idx="1965">16</cx:pt>
          <cx:pt idx="1966">16</cx:pt>
          <cx:pt idx="1967">16</cx:pt>
          <cx:pt idx="1968">16</cx:pt>
          <cx:pt idx="1969">16</cx:pt>
          <cx:pt idx="1970">16</cx:pt>
          <cx:pt idx="1971">16</cx:pt>
          <cx:pt idx="1972">16</cx:pt>
          <cx:pt idx="1973">16</cx:pt>
          <cx:pt idx="1974">16</cx:pt>
          <cx:pt idx="1975">16</cx:pt>
          <cx:pt idx="1976">16</cx:pt>
          <cx:pt idx="1977">16</cx:pt>
          <cx:pt idx="1978">16</cx:pt>
          <cx:pt idx="1979">16</cx:pt>
          <cx:pt idx="1980">16</cx:pt>
          <cx:pt idx="1981">16</cx:pt>
          <cx:pt idx="1982">16</cx:pt>
          <cx:pt idx="1983">16</cx:pt>
          <cx:pt idx="1984">16</cx:pt>
          <cx:pt idx="1985">16</cx:pt>
          <cx:pt idx="1986">16</cx:pt>
          <cx:pt idx="1987">16</cx:pt>
          <cx:pt idx="1988">16</cx:pt>
          <cx:pt idx="1989">16</cx:pt>
          <cx:pt idx="1990">16</cx:pt>
          <cx:pt idx="1991">16</cx:pt>
          <cx:pt idx="1992">16</cx:pt>
          <cx:pt idx="1993">16</cx:pt>
          <cx:pt idx="1994">16</cx:pt>
          <cx:pt idx="1995">16</cx:pt>
          <cx:pt idx="1996">16</cx:pt>
          <cx:pt idx="1997">16</cx:pt>
          <cx:pt idx="1998">16</cx:pt>
          <cx:pt idx="1999">16</cx:pt>
          <cx:pt idx="2000">16</cx:pt>
          <cx:pt idx="2001">16</cx:pt>
          <cx:pt idx="2002">16</cx:pt>
          <cx:pt idx="2003">16</cx:pt>
          <cx:pt idx="2004">16</cx:pt>
          <cx:pt idx="2005">16</cx:pt>
          <cx:pt idx="2006">16</cx:pt>
          <cx:pt idx="2007">16</cx:pt>
          <cx:pt idx="2008">16</cx:pt>
          <cx:pt idx="2009">16</cx:pt>
          <cx:pt idx="2010">16</cx:pt>
          <cx:pt idx="2011">16</cx:pt>
          <cx:pt idx="2012">16</cx:pt>
          <cx:pt idx="2013">16</cx:pt>
          <cx:pt idx="2014">16</cx:pt>
          <cx:pt idx="2015">16</cx:pt>
          <cx:pt idx="2016">16</cx:pt>
          <cx:pt idx="2017">16</cx:pt>
          <cx:pt idx="2018">16</cx:pt>
          <cx:pt idx="2019">16</cx:pt>
          <cx:pt idx="2020">16</cx:pt>
          <cx:pt idx="2021">16</cx:pt>
          <cx:pt idx="2022">16</cx:pt>
          <cx:pt idx="2023">16</cx:pt>
          <cx:pt idx="2024">16</cx:pt>
          <cx:pt idx="2025">16</cx:pt>
          <cx:pt idx="2026">16</cx:pt>
          <cx:pt idx="2027">16</cx:pt>
          <cx:pt idx="2028">16</cx:pt>
          <cx:pt idx="2029">16</cx:pt>
          <cx:pt idx="2030">16</cx:pt>
          <cx:pt idx="2031">16</cx:pt>
          <cx:pt idx="2032">16</cx:pt>
          <cx:pt idx="2033">16</cx:pt>
          <cx:pt idx="2034">16</cx:pt>
          <cx:pt idx="2035">16</cx:pt>
          <cx:pt idx="2036">16</cx:pt>
          <cx:pt idx="2037">16</cx:pt>
          <cx:pt idx="2038">16</cx:pt>
          <cx:pt idx="2039">16</cx:pt>
          <cx:pt idx="2040">16</cx:pt>
          <cx:pt idx="2041">16</cx:pt>
          <cx:pt idx="2042">16</cx:pt>
          <cx:pt idx="2043">16</cx:pt>
          <cx:pt idx="2044">16</cx:pt>
          <cx:pt idx="2045">16</cx:pt>
          <cx:pt idx="2046">16</cx:pt>
          <cx:pt idx="2047">16</cx:pt>
          <cx:pt idx="2048">16</cx:pt>
          <cx:pt idx="2049">16</cx:pt>
          <cx:pt idx="2050">16</cx:pt>
          <cx:pt idx="2051">16</cx:pt>
          <cx:pt idx="2052">16</cx:pt>
          <cx:pt idx="2053">16</cx:pt>
          <cx:pt idx="2054">16</cx:pt>
          <cx:pt idx="2055">16</cx:pt>
          <cx:pt idx="2056">16</cx:pt>
          <cx:pt idx="2057">16</cx:pt>
          <cx:pt idx="2058">16</cx:pt>
          <cx:pt idx="2059">16</cx:pt>
          <cx:pt idx="2060">16</cx:pt>
          <cx:pt idx="2061">16</cx:pt>
          <cx:pt idx="2062">16</cx:pt>
          <cx:pt idx="2063">16</cx:pt>
          <cx:pt idx="2064">16</cx:pt>
          <cx:pt idx="2065">16</cx:pt>
          <cx:pt idx="2066">16</cx:pt>
          <cx:pt idx="2067">16</cx:pt>
          <cx:pt idx="2068">16</cx:pt>
          <cx:pt idx="2069">16</cx:pt>
          <cx:pt idx="2070">16</cx:pt>
          <cx:pt idx="2071">16</cx:pt>
          <cx:pt idx="2072">16</cx:pt>
          <cx:pt idx="2073">16</cx:pt>
          <cx:pt idx="2074">16</cx:pt>
          <cx:pt idx="2075">16</cx:pt>
          <cx:pt idx="2076">16</cx:pt>
          <cx:pt idx="2077">16</cx:pt>
          <cx:pt idx="2078">16</cx:pt>
          <cx:pt idx="2079">16</cx:pt>
          <cx:pt idx="2080">16</cx:pt>
          <cx:pt idx="2081">16</cx:pt>
          <cx:pt idx="2082">16</cx:pt>
          <cx:pt idx="2083">16</cx:pt>
          <cx:pt idx="2084">16</cx:pt>
          <cx:pt idx="2085">16</cx:pt>
          <cx:pt idx="2086">16</cx:pt>
          <cx:pt idx="2087">16</cx:pt>
          <cx:pt idx="2088">16</cx:pt>
          <cx:pt idx="2089">16</cx:pt>
          <cx:pt idx="2090">16</cx:pt>
          <cx:pt idx="2091">16</cx:pt>
          <cx:pt idx="2092">16</cx:pt>
          <cx:pt idx="2093">16</cx:pt>
          <cx:pt idx="2094">16</cx:pt>
          <cx:pt idx="2095">16</cx:pt>
          <cx:pt idx="2096">16</cx:pt>
          <cx:pt idx="2097">16</cx:pt>
          <cx:pt idx="2098">15</cx:pt>
          <cx:pt idx="2099">15</cx:pt>
          <cx:pt idx="2100">15</cx:pt>
          <cx:pt idx="2101">15</cx:pt>
          <cx:pt idx="2102">15</cx:pt>
          <cx:pt idx="2103">15</cx:pt>
          <cx:pt idx="2104">15</cx:pt>
          <cx:pt idx="2105">15</cx:pt>
          <cx:pt idx="2106">15</cx:pt>
          <cx:pt idx="2107">15</cx:pt>
          <cx:pt idx="2108">15</cx:pt>
          <cx:pt idx="2109">15</cx:pt>
          <cx:pt idx="2110">15</cx:pt>
          <cx:pt idx="2111">15</cx:pt>
          <cx:pt idx="2112">15</cx:pt>
          <cx:pt idx="2113">15</cx:pt>
          <cx:pt idx="2114">15</cx:pt>
          <cx:pt idx="2115">15</cx:pt>
          <cx:pt idx="2116">15</cx:pt>
          <cx:pt idx="2117">15</cx:pt>
          <cx:pt idx="2118">15</cx:pt>
          <cx:pt idx="2119">15</cx:pt>
          <cx:pt idx="2120">15</cx:pt>
          <cx:pt idx="2121">15</cx:pt>
          <cx:pt idx="2122">15</cx:pt>
          <cx:pt idx="2123">15</cx:pt>
          <cx:pt idx="2124">15</cx:pt>
          <cx:pt idx="2125">15</cx:pt>
          <cx:pt idx="2126">15</cx:pt>
          <cx:pt idx="2127">15</cx:pt>
          <cx:pt idx="2128">15</cx:pt>
          <cx:pt idx="2129">15</cx:pt>
          <cx:pt idx="2130">15</cx:pt>
          <cx:pt idx="2131">15</cx:pt>
          <cx:pt idx="2132">15</cx:pt>
          <cx:pt idx="2133">15</cx:pt>
          <cx:pt idx="2134">15</cx:pt>
          <cx:pt idx="2135">15</cx:pt>
          <cx:pt idx="2136">15</cx:pt>
          <cx:pt idx="2137">15</cx:pt>
          <cx:pt idx="2138">15</cx:pt>
          <cx:pt idx="2139">15</cx:pt>
          <cx:pt idx="2140">15</cx:pt>
          <cx:pt idx="2141">15</cx:pt>
          <cx:pt idx="2142">15</cx:pt>
          <cx:pt idx="2143">15</cx:pt>
          <cx:pt idx="2144">15</cx:pt>
          <cx:pt idx="2145">15</cx:pt>
          <cx:pt idx="2146">15</cx:pt>
          <cx:pt idx="2147">15</cx:pt>
          <cx:pt idx="2148">15</cx:pt>
          <cx:pt idx="2149">15</cx:pt>
          <cx:pt idx="2150">15</cx:pt>
          <cx:pt idx="2151">15</cx:pt>
          <cx:pt idx="2152">15</cx:pt>
          <cx:pt idx="2153">15</cx:pt>
          <cx:pt idx="2154">15</cx:pt>
          <cx:pt idx="2155">15</cx:pt>
          <cx:pt idx="2156">15</cx:pt>
          <cx:pt idx="2157">15</cx:pt>
          <cx:pt idx="2158">15</cx:pt>
          <cx:pt idx="2159">15</cx:pt>
          <cx:pt idx="2160">15</cx:pt>
          <cx:pt idx="2161">15</cx:pt>
          <cx:pt idx="2162">15</cx:pt>
          <cx:pt idx="2163">15</cx:pt>
          <cx:pt idx="2164">15</cx:pt>
          <cx:pt idx="2165">15</cx:pt>
          <cx:pt idx="2166">15</cx:pt>
          <cx:pt idx="2167">15</cx:pt>
          <cx:pt idx="2168">15</cx:pt>
          <cx:pt idx="2169">15</cx:pt>
          <cx:pt idx="2170">15</cx:pt>
          <cx:pt idx="2171">15</cx:pt>
          <cx:pt idx="2172">15</cx:pt>
          <cx:pt idx="2173">15</cx:pt>
          <cx:pt idx="2174">15</cx:pt>
          <cx:pt idx="2175">15</cx:pt>
          <cx:pt idx="2176">15</cx:pt>
          <cx:pt idx="2177">15</cx:pt>
          <cx:pt idx="2178">15</cx:pt>
          <cx:pt idx="2179">15</cx:pt>
          <cx:pt idx="2180">15</cx:pt>
          <cx:pt idx="2181">15</cx:pt>
          <cx:pt idx="2182">15</cx:pt>
          <cx:pt idx="2183">15</cx:pt>
          <cx:pt idx="2184">15</cx:pt>
          <cx:pt idx="2185">15</cx:pt>
          <cx:pt idx="2186">15</cx:pt>
          <cx:pt idx="2187">15</cx:pt>
          <cx:pt idx="2188">15</cx:pt>
          <cx:pt idx="2189">15</cx:pt>
          <cx:pt idx="2190">15</cx:pt>
          <cx:pt idx="2191">15</cx:pt>
          <cx:pt idx="2192">15</cx:pt>
          <cx:pt idx="2193">15</cx:pt>
          <cx:pt idx="2194">15</cx:pt>
          <cx:pt idx="2195">15</cx:pt>
          <cx:pt idx="2196">15</cx:pt>
          <cx:pt idx="2197">15</cx:pt>
          <cx:pt idx="2198">15</cx:pt>
          <cx:pt idx="2199">15</cx:pt>
          <cx:pt idx="2200">15</cx:pt>
          <cx:pt idx="2201">15</cx:pt>
          <cx:pt idx="2202">15</cx:pt>
          <cx:pt idx="2203">15</cx:pt>
          <cx:pt idx="2204">15</cx:pt>
          <cx:pt idx="2205">15</cx:pt>
          <cx:pt idx="2206">15</cx:pt>
          <cx:pt idx="2207">15</cx:pt>
          <cx:pt idx="2208">15</cx:pt>
          <cx:pt idx="2209">15</cx:pt>
          <cx:pt idx="2210">15</cx:pt>
          <cx:pt idx="2211">15</cx:pt>
          <cx:pt idx="2212">15</cx:pt>
          <cx:pt idx="2213">15</cx:pt>
          <cx:pt idx="2214">15</cx:pt>
          <cx:pt idx="2215">15</cx:pt>
          <cx:pt idx="2216">15</cx:pt>
          <cx:pt idx="2217">15</cx:pt>
          <cx:pt idx="2218">15</cx:pt>
          <cx:pt idx="2219">15</cx:pt>
          <cx:pt idx="2220">15</cx:pt>
          <cx:pt idx="2221">15</cx:pt>
          <cx:pt idx="2222">15</cx:pt>
          <cx:pt idx="2223">15</cx:pt>
          <cx:pt idx="2224">15</cx:pt>
          <cx:pt idx="2225">15</cx:pt>
          <cx:pt idx="2226">15</cx:pt>
          <cx:pt idx="2227">15</cx:pt>
          <cx:pt idx="2228">15</cx:pt>
          <cx:pt idx="2229">15</cx:pt>
          <cx:pt idx="2230">15</cx:pt>
          <cx:pt idx="2231">15</cx:pt>
          <cx:pt idx="2232">15</cx:pt>
          <cx:pt idx="2233">15</cx:pt>
          <cx:pt idx="2234">15</cx:pt>
          <cx:pt idx="2235">15</cx:pt>
          <cx:pt idx="2236">15</cx:pt>
          <cx:pt idx="2237">15</cx:pt>
          <cx:pt idx="2238">15</cx:pt>
          <cx:pt idx="2239">15</cx:pt>
          <cx:pt idx="2240">15</cx:pt>
          <cx:pt idx="2241">15</cx:pt>
          <cx:pt idx="2242">15</cx:pt>
          <cx:pt idx="2243">15</cx:pt>
          <cx:pt idx="2244">15</cx:pt>
          <cx:pt idx="2245">15</cx:pt>
          <cx:pt idx="2246">15</cx:pt>
          <cx:pt idx="2247">15</cx:pt>
          <cx:pt idx="2248">15</cx:pt>
          <cx:pt idx="2249">15</cx:pt>
          <cx:pt idx="2250">15</cx:pt>
          <cx:pt idx="2251">15</cx:pt>
          <cx:pt idx="2252">15</cx:pt>
          <cx:pt idx="2253">15</cx:pt>
          <cx:pt idx="2254">15</cx:pt>
          <cx:pt idx="2255">15</cx:pt>
          <cx:pt idx="2256">15</cx:pt>
          <cx:pt idx="2257">15</cx:pt>
          <cx:pt idx="2258">15</cx:pt>
          <cx:pt idx="2259">15</cx:pt>
          <cx:pt idx="2260">15</cx:pt>
          <cx:pt idx="2261">15</cx:pt>
          <cx:pt idx="2262">15</cx:pt>
          <cx:pt idx="2263">15</cx:pt>
          <cx:pt idx="2264">15</cx:pt>
          <cx:pt idx="2265">15</cx:pt>
          <cx:pt idx="2266">15</cx:pt>
          <cx:pt idx="2267">15</cx:pt>
          <cx:pt idx="2268">15</cx:pt>
          <cx:pt idx="2269">15</cx:pt>
          <cx:pt idx="2270">15</cx:pt>
          <cx:pt idx="2271">15</cx:pt>
          <cx:pt idx="2272">15</cx:pt>
          <cx:pt idx="2273">15</cx:pt>
          <cx:pt idx="2274">15</cx:pt>
          <cx:pt idx="2275">15</cx:pt>
          <cx:pt idx="2276">15</cx:pt>
          <cx:pt idx="2277">15</cx:pt>
          <cx:pt idx="2278">15</cx:pt>
          <cx:pt idx="2279">15</cx:pt>
          <cx:pt idx="2280">15</cx:pt>
          <cx:pt idx="2281">15</cx:pt>
          <cx:pt idx="2282">15</cx:pt>
          <cx:pt idx="2283">15</cx:pt>
          <cx:pt idx="2284">15</cx:pt>
          <cx:pt idx="2285">15</cx:pt>
          <cx:pt idx="2286">15</cx:pt>
          <cx:pt idx="2287">15</cx:pt>
          <cx:pt idx="2288">15</cx:pt>
          <cx:pt idx="2289">15</cx:pt>
          <cx:pt idx="2290">15</cx:pt>
          <cx:pt idx="2291">15</cx:pt>
          <cx:pt idx="2292">15</cx:pt>
          <cx:pt idx="2293">15</cx:pt>
          <cx:pt idx="2294">15</cx:pt>
          <cx:pt idx="2295">15</cx:pt>
          <cx:pt idx="2296">15</cx:pt>
          <cx:pt idx="2297">15</cx:pt>
          <cx:pt idx="2298">15</cx:pt>
          <cx:pt idx="2299">15</cx:pt>
          <cx:pt idx="2300">15</cx:pt>
          <cx:pt idx="2301">15</cx:pt>
          <cx:pt idx="2302">15</cx:pt>
          <cx:pt idx="2303">15</cx:pt>
          <cx:pt idx="2304">15</cx:pt>
          <cx:pt idx="2305">15</cx:pt>
          <cx:pt idx="2306">15</cx:pt>
          <cx:pt idx="2307">15</cx:pt>
          <cx:pt idx="2308">15</cx:pt>
          <cx:pt idx="2309">15</cx:pt>
          <cx:pt idx="2310">15</cx:pt>
          <cx:pt idx="2311">15</cx:pt>
          <cx:pt idx="2312">15</cx:pt>
          <cx:pt idx="2313">15</cx:pt>
          <cx:pt idx="2314">15</cx:pt>
          <cx:pt idx="2315">15</cx:pt>
          <cx:pt idx="2316">15</cx:pt>
          <cx:pt idx="2317">15</cx:pt>
          <cx:pt idx="2318">15</cx:pt>
          <cx:pt idx="2319">15</cx:pt>
          <cx:pt idx="2320">15</cx:pt>
          <cx:pt idx="2321">15</cx:pt>
          <cx:pt idx="2322">15</cx:pt>
          <cx:pt idx="2323">15</cx:pt>
          <cx:pt idx="2324">15</cx:pt>
          <cx:pt idx="2325">15</cx:pt>
          <cx:pt idx="2326">15</cx:pt>
          <cx:pt idx="2327">15</cx:pt>
          <cx:pt idx="2328">15</cx:pt>
          <cx:pt idx="2329">15</cx:pt>
          <cx:pt idx="2330">15</cx:pt>
          <cx:pt idx="2331">15</cx:pt>
          <cx:pt idx="2332">15</cx:pt>
          <cx:pt idx="2333">15</cx:pt>
          <cx:pt idx="2334">15</cx:pt>
          <cx:pt idx="2335">15</cx:pt>
          <cx:pt idx="2336">15</cx:pt>
          <cx:pt idx="2337">15</cx:pt>
          <cx:pt idx="2338">15</cx:pt>
          <cx:pt idx="2339">15</cx:pt>
          <cx:pt idx="2340">15</cx:pt>
          <cx:pt idx="2341">15</cx:pt>
          <cx:pt idx="2342">15</cx:pt>
          <cx:pt idx="2343">15</cx:pt>
          <cx:pt idx="2344">15</cx:pt>
          <cx:pt idx="2345">15</cx:pt>
          <cx:pt idx="2346">15</cx:pt>
          <cx:pt idx="2347">15</cx:pt>
          <cx:pt idx="2348">15</cx:pt>
          <cx:pt idx="2349">15</cx:pt>
          <cx:pt idx="2350">15</cx:pt>
          <cx:pt idx="2351">15</cx:pt>
          <cx:pt idx="2352">15</cx:pt>
          <cx:pt idx="2353">15</cx:pt>
          <cx:pt idx="2354">15</cx:pt>
          <cx:pt idx="2355">15</cx:pt>
          <cx:pt idx="2356">15</cx:pt>
          <cx:pt idx="2357">15</cx:pt>
          <cx:pt idx="2358">15</cx:pt>
          <cx:pt idx="2359">15</cx:pt>
          <cx:pt idx="2360">15</cx:pt>
          <cx:pt idx="2361">15</cx:pt>
          <cx:pt idx="2362">15</cx:pt>
          <cx:pt idx="2363">15</cx:pt>
          <cx:pt idx="2364">15</cx:pt>
          <cx:pt idx="2365">15</cx:pt>
          <cx:pt idx="2366">15</cx:pt>
          <cx:pt idx="2367">15</cx:pt>
          <cx:pt idx="2368">15</cx:pt>
          <cx:pt idx="2369">15</cx:pt>
          <cx:pt idx="2370">15</cx:pt>
          <cx:pt idx="2371">15</cx:pt>
          <cx:pt idx="2372">15</cx:pt>
          <cx:pt idx="2373">15</cx:pt>
          <cx:pt idx="2374">15</cx:pt>
          <cx:pt idx="2375">15</cx:pt>
          <cx:pt idx="2376">15</cx:pt>
          <cx:pt idx="2377">15</cx:pt>
          <cx:pt idx="2378">15</cx:pt>
          <cx:pt idx="2379">15</cx:pt>
          <cx:pt idx="2380">15</cx:pt>
          <cx:pt idx="2381">15</cx:pt>
          <cx:pt idx="2382">15</cx:pt>
          <cx:pt idx="2383">15</cx:pt>
          <cx:pt idx="2384">15</cx:pt>
          <cx:pt idx="2385">15</cx:pt>
          <cx:pt idx="2386">15</cx:pt>
          <cx:pt idx="2387">15</cx:pt>
          <cx:pt idx="2388">15</cx:pt>
          <cx:pt idx="2389">15</cx:pt>
          <cx:pt idx="2390">15</cx:pt>
          <cx:pt idx="2391">15</cx:pt>
          <cx:pt idx="2392">15</cx:pt>
          <cx:pt idx="2393">15</cx:pt>
          <cx:pt idx="2394">15</cx:pt>
          <cx:pt idx="2395">15</cx:pt>
          <cx:pt idx="2396">15</cx:pt>
          <cx:pt idx="2397">15</cx:pt>
          <cx:pt idx="2398">15</cx:pt>
          <cx:pt idx="2399">15</cx:pt>
          <cx:pt idx="2400">15</cx:pt>
          <cx:pt idx="2401">15</cx:pt>
          <cx:pt idx="2402">15</cx:pt>
          <cx:pt idx="2403">15</cx:pt>
          <cx:pt idx="2404">15</cx:pt>
          <cx:pt idx="2405">15</cx:pt>
          <cx:pt idx="2406">15</cx:pt>
          <cx:pt idx="2407">15</cx:pt>
          <cx:pt idx="2408">15</cx:pt>
          <cx:pt idx="2409">15</cx:pt>
          <cx:pt idx="2410">15</cx:pt>
          <cx:pt idx="2411">15</cx:pt>
          <cx:pt idx="2412">15</cx:pt>
          <cx:pt idx="2413">15</cx:pt>
          <cx:pt idx="2414">15</cx:pt>
          <cx:pt idx="2415">15</cx:pt>
          <cx:pt idx="2416">15</cx:pt>
          <cx:pt idx="2417">15</cx:pt>
          <cx:pt idx="2418">15</cx:pt>
          <cx:pt idx="2419">15</cx:pt>
          <cx:pt idx="2420">15</cx:pt>
          <cx:pt idx="2421">15</cx:pt>
          <cx:pt idx="2422">15</cx:pt>
          <cx:pt idx="2423">15</cx:pt>
          <cx:pt idx="2424">15</cx:pt>
          <cx:pt idx="2425">15</cx:pt>
          <cx:pt idx="2426">15</cx:pt>
          <cx:pt idx="2427">15</cx:pt>
          <cx:pt idx="2428">15</cx:pt>
          <cx:pt idx="2429">15</cx:pt>
          <cx:pt idx="2430">15</cx:pt>
          <cx:pt idx="2431">15</cx:pt>
          <cx:pt idx="2432">15</cx:pt>
          <cx:pt idx="2433">15</cx:pt>
          <cx:pt idx="2434">15</cx:pt>
          <cx:pt idx="2435">15</cx:pt>
          <cx:pt idx="2436">15</cx:pt>
          <cx:pt idx="2437">15</cx:pt>
          <cx:pt idx="2438">15</cx:pt>
          <cx:pt idx="2439">15</cx:pt>
          <cx:pt idx="2440">15</cx:pt>
          <cx:pt idx="2441">15</cx:pt>
          <cx:pt idx="2442">15</cx:pt>
          <cx:pt idx="2443">15</cx:pt>
          <cx:pt idx="2444">15</cx:pt>
          <cx:pt idx="2445">15</cx:pt>
          <cx:pt idx="2446">15</cx:pt>
          <cx:pt idx="2447">15</cx:pt>
          <cx:pt idx="2448">15</cx:pt>
          <cx:pt idx="2449">15</cx:pt>
          <cx:pt idx="2450">15</cx:pt>
          <cx:pt idx="2451">15</cx:pt>
          <cx:pt idx="2452">15</cx:pt>
          <cx:pt idx="2453">15</cx:pt>
          <cx:pt idx="2454">15</cx:pt>
          <cx:pt idx="2455">15</cx:pt>
          <cx:pt idx="2456">15</cx:pt>
          <cx:pt idx="2457">15</cx:pt>
          <cx:pt idx="2458">15</cx:pt>
          <cx:pt idx="2459">15</cx:pt>
          <cx:pt idx="2460">15</cx:pt>
          <cx:pt idx="2461">15</cx:pt>
          <cx:pt idx="2462">15</cx:pt>
          <cx:pt idx="2463">15</cx:pt>
          <cx:pt idx="2464">15</cx:pt>
          <cx:pt idx="2465">15</cx:pt>
          <cx:pt idx="2466">15</cx:pt>
          <cx:pt idx="2467">15</cx:pt>
          <cx:pt idx="2468">15</cx:pt>
          <cx:pt idx="2469">15</cx:pt>
          <cx:pt idx="2470">15</cx:pt>
          <cx:pt idx="2471">15</cx:pt>
          <cx:pt idx="2472">15</cx:pt>
          <cx:pt idx="2473">15</cx:pt>
          <cx:pt idx="2474">15</cx:pt>
          <cx:pt idx="2475">15</cx:pt>
          <cx:pt idx="2476">15</cx:pt>
          <cx:pt idx="2477">15</cx:pt>
          <cx:pt idx="2478">15</cx:pt>
          <cx:pt idx="2479">15</cx:pt>
          <cx:pt idx="2480">15</cx:pt>
          <cx:pt idx="2481">15</cx:pt>
          <cx:pt idx="2482">15</cx:pt>
          <cx:pt idx="2483">15</cx:pt>
          <cx:pt idx="2484">15</cx:pt>
          <cx:pt idx="2485">15</cx:pt>
          <cx:pt idx="2486">15</cx:pt>
          <cx:pt idx="2487">15</cx:pt>
          <cx:pt idx="2488">14</cx:pt>
          <cx:pt idx="2489">14</cx:pt>
          <cx:pt idx="2490">14</cx:pt>
          <cx:pt idx="2491">14</cx:pt>
          <cx:pt idx="2492">14</cx:pt>
          <cx:pt idx="2493">14</cx:pt>
          <cx:pt idx="2494">14</cx:pt>
          <cx:pt idx="2495">14</cx:pt>
          <cx:pt idx="2496">14</cx:pt>
          <cx:pt idx="2497">14</cx:pt>
          <cx:pt idx="2498">14</cx:pt>
          <cx:pt idx="2499">14</cx:pt>
          <cx:pt idx="2500">14</cx:pt>
          <cx:pt idx="2501">14</cx:pt>
          <cx:pt idx="2502">14</cx:pt>
          <cx:pt idx="2503">14</cx:pt>
          <cx:pt idx="2504">14</cx:pt>
          <cx:pt idx="2505">14</cx:pt>
          <cx:pt idx="2506">14</cx:pt>
          <cx:pt idx="2507">14</cx:pt>
          <cx:pt idx="2508">14</cx:pt>
          <cx:pt idx="2509">14</cx:pt>
          <cx:pt idx="2510">14</cx:pt>
          <cx:pt idx="2511">14</cx:pt>
          <cx:pt idx="2512">14</cx:pt>
          <cx:pt idx="2513">14</cx:pt>
          <cx:pt idx="2514">14</cx:pt>
          <cx:pt idx="2515">14</cx:pt>
          <cx:pt idx="2516">14</cx:pt>
          <cx:pt idx="2517">14</cx:pt>
          <cx:pt idx="2518">14</cx:pt>
          <cx:pt idx="2519">14</cx:pt>
          <cx:pt idx="2520">14</cx:pt>
          <cx:pt idx="2521">14</cx:pt>
          <cx:pt idx="2522">14</cx:pt>
          <cx:pt idx="2523">14</cx:pt>
          <cx:pt idx="2524">14</cx:pt>
          <cx:pt idx="2525">14</cx:pt>
          <cx:pt idx="2526">14</cx:pt>
          <cx:pt idx="2527">14</cx:pt>
          <cx:pt idx="2528">14</cx:pt>
          <cx:pt idx="2529">14</cx:pt>
          <cx:pt idx="2530">14</cx:pt>
          <cx:pt idx="2531">14</cx:pt>
          <cx:pt idx="2532">14</cx:pt>
          <cx:pt idx="2533">14</cx:pt>
          <cx:pt idx="2534">14</cx:pt>
          <cx:pt idx="2535">14</cx:pt>
          <cx:pt idx="2536">14</cx:pt>
          <cx:pt idx="2537">14</cx:pt>
          <cx:pt idx="2538">14</cx:pt>
          <cx:pt idx="2539">14</cx:pt>
          <cx:pt idx="2540">14</cx:pt>
          <cx:pt idx="2541">14</cx:pt>
          <cx:pt idx="2542">14</cx:pt>
          <cx:pt idx="2543">14</cx:pt>
          <cx:pt idx="2544">14</cx:pt>
          <cx:pt idx="2545">14</cx:pt>
          <cx:pt idx="2546">14</cx:pt>
          <cx:pt idx="2547">14</cx:pt>
          <cx:pt idx="2548">14</cx:pt>
          <cx:pt idx="2549">14</cx:pt>
          <cx:pt idx="2550">14</cx:pt>
          <cx:pt idx="2551">14</cx:pt>
          <cx:pt idx="2552">14</cx:pt>
          <cx:pt idx="2553">14</cx:pt>
          <cx:pt idx="2554">14</cx:pt>
          <cx:pt idx="2555">14</cx:pt>
          <cx:pt idx="2556">14</cx:pt>
          <cx:pt idx="2557">14</cx:pt>
          <cx:pt idx="2558">14</cx:pt>
          <cx:pt idx="2559">14</cx:pt>
          <cx:pt idx="2560">14</cx:pt>
          <cx:pt idx="2561">14</cx:pt>
          <cx:pt idx="2562">14</cx:pt>
          <cx:pt idx="2563">14</cx:pt>
          <cx:pt idx="2564">14</cx:pt>
          <cx:pt idx="2565">14</cx:pt>
          <cx:pt idx="2566">14</cx:pt>
          <cx:pt idx="2567">14</cx:pt>
          <cx:pt idx="2568">14</cx:pt>
          <cx:pt idx="2569">14</cx:pt>
          <cx:pt idx="2570">14</cx:pt>
          <cx:pt idx="2571">14</cx:pt>
          <cx:pt idx="2572">14</cx:pt>
          <cx:pt idx="2573">14</cx:pt>
          <cx:pt idx="2574">14</cx:pt>
          <cx:pt idx="2575">14</cx:pt>
          <cx:pt idx="2576">14</cx:pt>
          <cx:pt idx="2577">14</cx:pt>
          <cx:pt idx="2578">14</cx:pt>
          <cx:pt idx="2579">14</cx:pt>
          <cx:pt idx="2580">14</cx:pt>
          <cx:pt idx="2581">14</cx:pt>
          <cx:pt idx="2582">14</cx:pt>
          <cx:pt idx="2583">14</cx:pt>
          <cx:pt idx="2584">14</cx:pt>
          <cx:pt idx="2585">14</cx:pt>
          <cx:pt idx="2586">14</cx:pt>
          <cx:pt idx="2587">14</cx:pt>
          <cx:pt idx="2588">14</cx:pt>
          <cx:pt idx="2589">14</cx:pt>
          <cx:pt idx="2590">14</cx:pt>
          <cx:pt idx="2591">14</cx:pt>
          <cx:pt idx="2592">14</cx:pt>
          <cx:pt idx="2593">14</cx:pt>
          <cx:pt idx="2594">14</cx:pt>
          <cx:pt idx="2595">14</cx:pt>
          <cx:pt idx="2596">14</cx:pt>
          <cx:pt idx="2597">14</cx:pt>
          <cx:pt idx="2598">14</cx:pt>
          <cx:pt idx="2599">14</cx:pt>
          <cx:pt idx="2600">14</cx:pt>
          <cx:pt idx="2601">14</cx:pt>
          <cx:pt idx="2602">14</cx:pt>
          <cx:pt idx="2603">14</cx:pt>
          <cx:pt idx="2604">14</cx:pt>
          <cx:pt idx="2605">14</cx:pt>
          <cx:pt idx="2606">14</cx:pt>
          <cx:pt idx="2607">14</cx:pt>
          <cx:pt idx="2608">14</cx:pt>
          <cx:pt idx="2609">14</cx:pt>
          <cx:pt idx="2610">14</cx:pt>
          <cx:pt idx="2611">14</cx:pt>
          <cx:pt idx="2612">14</cx:pt>
          <cx:pt idx="2613">14</cx:pt>
          <cx:pt idx="2614">14</cx:pt>
          <cx:pt idx="2615">14</cx:pt>
          <cx:pt idx="2616">14</cx:pt>
          <cx:pt idx="2617">14</cx:pt>
          <cx:pt idx="2618">14</cx:pt>
          <cx:pt idx="2619">14</cx:pt>
          <cx:pt idx="2620">14</cx:pt>
          <cx:pt idx="2621">14</cx:pt>
          <cx:pt idx="2622">14</cx:pt>
          <cx:pt idx="2623">14</cx:pt>
          <cx:pt idx="2624">14</cx:pt>
          <cx:pt idx="2625">14</cx:pt>
          <cx:pt idx="2626">14</cx:pt>
          <cx:pt idx="2627">14</cx:pt>
          <cx:pt idx="2628">14</cx:pt>
          <cx:pt idx="2629">14</cx:pt>
          <cx:pt idx="2630">14</cx:pt>
          <cx:pt idx="2631">14</cx:pt>
          <cx:pt idx="2632">14</cx:pt>
          <cx:pt idx="2633">14</cx:pt>
          <cx:pt idx="2634">14</cx:pt>
          <cx:pt idx="2635">14</cx:pt>
          <cx:pt idx="2636">14</cx:pt>
          <cx:pt idx="2637">14</cx:pt>
          <cx:pt idx="2638">14</cx:pt>
          <cx:pt idx="2639">14</cx:pt>
          <cx:pt idx="2640">14</cx:pt>
          <cx:pt idx="2641">14</cx:pt>
          <cx:pt idx="2642">14</cx:pt>
          <cx:pt idx="2643">14</cx:pt>
          <cx:pt idx="2644">14</cx:pt>
          <cx:pt idx="2645">14</cx:pt>
          <cx:pt idx="2646">14</cx:pt>
          <cx:pt idx="2647">14</cx:pt>
          <cx:pt idx="2648">14</cx:pt>
          <cx:pt idx="2649">14</cx:pt>
          <cx:pt idx="2650">14</cx:pt>
          <cx:pt idx="2651">14</cx:pt>
          <cx:pt idx="2652">14</cx:pt>
          <cx:pt idx="2653">14</cx:pt>
          <cx:pt idx="2654">14</cx:pt>
          <cx:pt idx="2655">14</cx:pt>
          <cx:pt idx="2656">14</cx:pt>
          <cx:pt idx="2657">14</cx:pt>
          <cx:pt idx="2658">14</cx:pt>
          <cx:pt idx="2659">14</cx:pt>
          <cx:pt idx="2660">14</cx:pt>
          <cx:pt idx="2661">14</cx:pt>
          <cx:pt idx="2662">14</cx:pt>
          <cx:pt idx="2663">14</cx:pt>
          <cx:pt idx="2664">14</cx:pt>
          <cx:pt idx="2665">14</cx:pt>
          <cx:pt idx="2666">14</cx:pt>
          <cx:pt idx="2667">14</cx:pt>
          <cx:pt idx="2668">14</cx:pt>
          <cx:pt idx="2669">14</cx:pt>
          <cx:pt idx="2670">14</cx:pt>
          <cx:pt idx="2671">14</cx:pt>
          <cx:pt idx="2672">14</cx:pt>
          <cx:pt idx="2673">14</cx:pt>
          <cx:pt idx="2674">14</cx:pt>
          <cx:pt idx="2675">14</cx:pt>
          <cx:pt idx="2676">14</cx:pt>
          <cx:pt idx="2677">14</cx:pt>
          <cx:pt idx="2678">14</cx:pt>
          <cx:pt idx="2679">14</cx:pt>
          <cx:pt idx="2680">14</cx:pt>
          <cx:pt idx="2681">14</cx:pt>
          <cx:pt idx="2682">14</cx:pt>
          <cx:pt idx="2683">14</cx:pt>
          <cx:pt idx="2684">14</cx:pt>
          <cx:pt idx="2685">14</cx:pt>
          <cx:pt idx="2686">14</cx:pt>
          <cx:pt idx="2687">14</cx:pt>
          <cx:pt idx="2688">14</cx:pt>
          <cx:pt idx="2689">14</cx:pt>
          <cx:pt idx="2690">14</cx:pt>
          <cx:pt idx="2691">14</cx:pt>
          <cx:pt idx="2692">14</cx:pt>
          <cx:pt idx="2693">14</cx:pt>
          <cx:pt idx="2694">14</cx:pt>
          <cx:pt idx="2695">14</cx:pt>
          <cx:pt idx="2696">14</cx:pt>
          <cx:pt idx="2697">14</cx:pt>
          <cx:pt idx="2698">14</cx:pt>
          <cx:pt idx="2699">14</cx:pt>
          <cx:pt idx="2700">14</cx:pt>
          <cx:pt idx="2701">14</cx:pt>
          <cx:pt idx="2702">14</cx:pt>
          <cx:pt idx="2703">14</cx:pt>
          <cx:pt idx="2704">14</cx:pt>
          <cx:pt idx="2705">14</cx:pt>
          <cx:pt idx="2706">14</cx:pt>
          <cx:pt idx="2707">14</cx:pt>
          <cx:pt idx="2708">14</cx:pt>
          <cx:pt idx="2709">14</cx:pt>
          <cx:pt idx="2710">14</cx:pt>
          <cx:pt idx="2711">14</cx:pt>
          <cx:pt idx="2712">14</cx:pt>
          <cx:pt idx="2713">14</cx:pt>
          <cx:pt idx="2714">14</cx:pt>
          <cx:pt idx="2715">14</cx:pt>
          <cx:pt idx="2716">14</cx:pt>
          <cx:pt idx="2717">14</cx:pt>
          <cx:pt idx="2718">14</cx:pt>
          <cx:pt idx="2719">14</cx:pt>
          <cx:pt idx="2720">14</cx:pt>
          <cx:pt idx="2721">14</cx:pt>
          <cx:pt idx="2722">14</cx:pt>
          <cx:pt idx="2723">14</cx:pt>
          <cx:pt idx="2724">14</cx:pt>
          <cx:pt idx="2725">14</cx:pt>
          <cx:pt idx="2726">14</cx:pt>
          <cx:pt idx="2727">14</cx:pt>
          <cx:pt idx="2728">14</cx:pt>
          <cx:pt idx="2729">14</cx:pt>
          <cx:pt idx="2730">14</cx:pt>
          <cx:pt idx="2731">14</cx:pt>
          <cx:pt idx="2732">14</cx:pt>
          <cx:pt idx="2733">14</cx:pt>
          <cx:pt idx="2734">14</cx:pt>
          <cx:pt idx="2735">14</cx:pt>
          <cx:pt idx="2736">14</cx:pt>
          <cx:pt idx="2737">14</cx:pt>
          <cx:pt idx="2738">14</cx:pt>
          <cx:pt idx="2739">14</cx:pt>
          <cx:pt idx="2740">14</cx:pt>
          <cx:pt idx="2741">14</cx:pt>
          <cx:pt idx="2742">14</cx:pt>
          <cx:pt idx="2743">14</cx:pt>
          <cx:pt idx="2744">14</cx:pt>
          <cx:pt idx="2745">14</cx:pt>
          <cx:pt idx="2746">14</cx:pt>
          <cx:pt idx="2747">14</cx:pt>
          <cx:pt idx="2748">14</cx:pt>
          <cx:pt idx="2749">14</cx:pt>
          <cx:pt idx="2750">14</cx:pt>
          <cx:pt idx="2751">14</cx:pt>
          <cx:pt idx="2752">14</cx:pt>
          <cx:pt idx="2753">14</cx:pt>
          <cx:pt idx="2754">14</cx:pt>
          <cx:pt idx="2755">14</cx:pt>
          <cx:pt idx="2756">14</cx:pt>
          <cx:pt idx="2757">14</cx:pt>
          <cx:pt idx="2758">14</cx:pt>
          <cx:pt idx="2759">14</cx:pt>
          <cx:pt idx="2760">14</cx:pt>
          <cx:pt idx="2761">14</cx:pt>
          <cx:pt idx="2762">14</cx:pt>
          <cx:pt idx="2763">14</cx:pt>
          <cx:pt idx="2764">14</cx:pt>
          <cx:pt idx="2765">14</cx:pt>
          <cx:pt idx="2766">14</cx:pt>
          <cx:pt idx="2767">14</cx:pt>
          <cx:pt idx="2768">14</cx:pt>
          <cx:pt idx="2769">14</cx:pt>
          <cx:pt idx="2770">14</cx:pt>
          <cx:pt idx="2771">14</cx:pt>
          <cx:pt idx="2772">14</cx:pt>
          <cx:pt idx="2773">14</cx:pt>
          <cx:pt idx="2774">14</cx:pt>
          <cx:pt idx="2775">14</cx:pt>
          <cx:pt idx="2776">14</cx:pt>
          <cx:pt idx="2777">14</cx:pt>
          <cx:pt idx="2778">14</cx:pt>
          <cx:pt idx="2779">14</cx:pt>
          <cx:pt idx="2780">14</cx:pt>
          <cx:pt idx="2781">14</cx:pt>
          <cx:pt idx="2782">14</cx:pt>
          <cx:pt idx="2783">14</cx:pt>
          <cx:pt idx="2784">14</cx:pt>
          <cx:pt idx="2785">14</cx:pt>
          <cx:pt idx="2786">14</cx:pt>
          <cx:pt idx="2787">14</cx:pt>
          <cx:pt idx="2788">14</cx:pt>
          <cx:pt idx="2789">14</cx:pt>
          <cx:pt idx="2790">14</cx:pt>
          <cx:pt idx="2791">14</cx:pt>
          <cx:pt idx="2792">14</cx:pt>
          <cx:pt idx="2793">14</cx:pt>
          <cx:pt idx="2794">14</cx:pt>
          <cx:pt idx="2795">14</cx:pt>
          <cx:pt idx="2796">14</cx:pt>
          <cx:pt idx="2797">14</cx:pt>
          <cx:pt idx="2798">14</cx:pt>
          <cx:pt idx="2799">14</cx:pt>
          <cx:pt idx="2800">14</cx:pt>
          <cx:pt idx="2801">14</cx:pt>
          <cx:pt idx="2802">14</cx:pt>
          <cx:pt idx="2803">14</cx:pt>
          <cx:pt idx="2804">14</cx:pt>
          <cx:pt idx="2805">14</cx:pt>
          <cx:pt idx="2806">14</cx:pt>
          <cx:pt idx="2807">14</cx:pt>
          <cx:pt idx="2808">14</cx:pt>
          <cx:pt idx="2809">14</cx:pt>
          <cx:pt idx="2810">14</cx:pt>
          <cx:pt idx="2811">14</cx:pt>
          <cx:pt idx="2812">14</cx:pt>
          <cx:pt idx="2813">14</cx:pt>
          <cx:pt idx="2814">14</cx:pt>
          <cx:pt idx="2815">14</cx:pt>
          <cx:pt idx="2816">14</cx:pt>
          <cx:pt idx="2817">14</cx:pt>
          <cx:pt idx="2818">14</cx:pt>
          <cx:pt idx="2819">14</cx:pt>
          <cx:pt idx="2820">14</cx:pt>
          <cx:pt idx="2821">14</cx:pt>
          <cx:pt idx="2822">14</cx:pt>
          <cx:pt idx="2823">14</cx:pt>
          <cx:pt idx="2824">14</cx:pt>
          <cx:pt idx="2825">14</cx:pt>
          <cx:pt idx="2826">14</cx:pt>
          <cx:pt idx="2827">14</cx:pt>
          <cx:pt idx="2828">14</cx:pt>
          <cx:pt idx="2829">14</cx:pt>
          <cx:pt idx="2830">14</cx:pt>
          <cx:pt idx="2831">14</cx:pt>
          <cx:pt idx="2832">14</cx:pt>
          <cx:pt idx="2833">14</cx:pt>
          <cx:pt idx="2834">14</cx:pt>
          <cx:pt idx="2835">14</cx:pt>
          <cx:pt idx="2836">14</cx:pt>
          <cx:pt idx="2837">14</cx:pt>
          <cx:pt idx="2838">14</cx:pt>
          <cx:pt idx="2839">14</cx:pt>
          <cx:pt idx="2840">14</cx:pt>
          <cx:pt idx="2841">14</cx:pt>
          <cx:pt idx="2842">14</cx:pt>
          <cx:pt idx="2843">14</cx:pt>
          <cx:pt idx="2844">14</cx:pt>
          <cx:pt idx="2845">14</cx:pt>
          <cx:pt idx="2846">14</cx:pt>
          <cx:pt idx="2847">14</cx:pt>
          <cx:pt idx="2848">14</cx:pt>
          <cx:pt idx="2849">14</cx:pt>
          <cx:pt idx="2850">14</cx:pt>
          <cx:pt idx="2851">14</cx:pt>
          <cx:pt idx="2852">14</cx:pt>
          <cx:pt idx="2853">14</cx:pt>
          <cx:pt idx="2854">14</cx:pt>
          <cx:pt idx="2855">14</cx:pt>
          <cx:pt idx="2856">14</cx:pt>
          <cx:pt idx="2857">14</cx:pt>
          <cx:pt idx="2858">14</cx:pt>
          <cx:pt idx="2859">14</cx:pt>
          <cx:pt idx="2860">14</cx:pt>
          <cx:pt idx="2861">13</cx:pt>
          <cx:pt idx="2862">13</cx:pt>
          <cx:pt idx="2863">13</cx:pt>
          <cx:pt idx="2864">13</cx:pt>
          <cx:pt idx="2865">13</cx:pt>
          <cx:pt idx="2866">13</cx:pt>
          <cx:pt idx="2867">13</cx:pt>
          <cx:pt idx="2868">13</cx:pt>
          <cx:pt idx="2869">13</cx:pt>
          <cx:pt idx="2870">13</cx:pt>
          <cx:pt idx="2871">13</cx:pt>
          <cx:pt idx="2872">13</cx:pt>
          <cx:pt idx="2873">13</cx:pt>
          <cx:pt idx="2874">13</cx:pt>
          <cx:pt idx="2875">13</cx:pt>
          <cx:pt idx="2876">13</cx:pt>
          <cx:pt idx="2877">13</cx:pt>
          <cx:pt idx="2878">13</cx:pt>
          <cx:pt idx="2879">13</cx:pt>
          <cx:pt idx="2880">13</cx:pt>
          <cx:pt idx="2881">13</cx:pt>
          <cx:pt idx="2882">13</cx:pt>
          <cx:pt idx="2883">13</cx:pt>
          <cx:pt idx="2884">13</cx:pt>
          <cx:pt idx="2885">13</cx:pt>
          <cx:pt idx="2886">13</cx:pt>
          <cx:pt idx="2887">13</cx:pt>
          <cx:pt idx="2888">13</cx:pt>
          <cx:pt idx="2889">13</cx:pt>
          <cx:pt idx="2890">13</cx:pt>
          <cx:pt idx="2891">13</cx:pt>
          <cx:pt idx="2892">13</cx:pt>
          <cx:pt idx="2893">13</cx:pt>
          <cx:pt idx="2894">13</cx:pt>
          <cx:pt idx="2895">13</cx:pt>
          <cx:pt idx="2896">13</cx:pt>
          <cx:pt idx="2897">13</cx:pt>
          <cx:pt idx="2898">13</cx:pt>
          <cx:pt idx="2899">13</cx:pt>
          <cx:pt idx="2900">13</cx:pt>
          <cx:pt idx="2901">13</cx:pt>
          <cx:pt idx="2902">13</cx:pt>
          <cx:pt idx="2903">13</cx:pt>
          <cx:pt idx="2904">13</cx:pt>
          <cx:pt idx="2905">13</cx:pt>
          <cx:pt idx="2906">13</cx:pt>
          <cx:pt idx="2907">13</cx:pt>
          <cx:pt idx="2908">13</cx:pt>
          <cx:pt idx="2909">13</cx:pt>
          <cx:pt idx="2910">13</cx:pt>
          <cx:pt idx="2911">13</cx:pt>
          <cx:pt idx="2912">13</cx:pt>
          <cx:pt idx="2913">13</cx:pt>
          <cx:pt idx="2914">13</cx:pt>
          <cx:pt idx="2915">13</cx:pt>
          <cx:pt idx="2916">13</cx:pt>
          <cx:pt idx="2917">13</cx:pt>
          <cx:pt idx="2918">13</cx:pt>
          <cx:pt idx="2919">13</cx:pt>
          <cx:pt idx="2920">13</cx:pt>
          <cx:pt idx="2921">13</cx:pt>
          <cx:pt idx="2922">13</cx:pt>
          <cx:pt idx="2923">13</cx:pt>
          <cx:pt idx="2924">13</cx:pt>
          <cx:pt idx="2925">13</cx:pt>
          <cx:pt idx="2926">13</cx:pt>
          <cx:pt idx="2927">13</cx:pt>
          <cx:pt idx="2928">13</cx:pt>
          <cx:pt idx="2929">13</cx:pt>
          <cx:pt idx="2930">13</cx:pt>
          <cx:pt idx="2931">13</cx:pt>
          <cx:pt idx="2932">13</cx:pt>
          <cx:pt idx="2933">13</cx:pt>
          <cx:pt idx="2934">13</cx:pt>
          <cx:pt idx="2935">13</cx:pt>
          <cx:pt idx="2936">13</cx:pt>
          <cx:pt idx="2937">13</cx:pt>
          <cx:pt idx="2938">13</cx:pt>
          <cx:pt idx="2939">13</cx:pt>
          <cx:pt idx="2940">13</cx:pt>
          <cx:pt idx="2941">13</cx:pt>
          <cx:pt idx="2942">13</cx:pt>
          <cx:pt idx="2943">13</cx:pt>
          <cx:pt idx="2944">13</cx:pt>
          <cx:pt idx="2945">13</cx:pt>
          <cx:pt idx="2946">13</cx:pt>
          <cx:pt idx="2947">13</cx:pt>
          <cx:pt idx="2948">13</cx:pt>
          <cx:pt idx="2949">13</cx:pt>
          <cx:pt idx="2950">13</cx:pt>
          <cx:pt idx="2951">13</cx:pt>
          <cx:pt idx="2952">13</cx:pt>
          <cx:pt idx="2953">13</cx:pt>
          <cx:pt idx="2954">13</cx:pt>
          <cx:pt idx="2955">13</cx:pt>
          <cx:pt idx="2956">13</cx:pt>
          <cx:pt idx="2957">13</cx:pt>
          <cx:pt idx="2958">13</cx:pt>
          <cx:pt idx="2959">13</cx:pt>
          <cx:pt idx="2960">13</cx:pt>
          <cx:pt idx="2961">13</cx:pt>
          <cx:pt idx="2962">13</cx:pt>
          <cx:pt idx="2963">13</cx:pt>
          <cx:pt idx="2964">13</cx:pt>
          <cx:pt idx="2965">13</cx:pt>
          <cx:pt idx="2966">13</cx:pt>
          <cx:pt idx="2967">13</cx:pt>
          <cx:pt idx="2968">13</cx:pt>
          <cx:pt idx="2969">13</cx:pt>
          <cx:pt idx="2970">13</cx:pt>
          <cx:pt idx="2971">13</cx:pt>
          <cx:pt idx="2972">13</cx:pt>
          <cx:pt idx="2973">13</cx:pt>
          <cx:pt idx="2974">13</cx:pt>
          <cx:pt idx="2975">13</cx:pt>
          <cx:pt idx="2976">13</cx:pt>
          <cx:pt idx="2977">13</cx:pt>
          <cx:pt idx="2978">13</cx:pt>
          <cx:pt idx="2979">13</cx:pt>
          <cx:pt idx="2980">13</cx:pt>
          <cx:pt idx="2981">13</cx:pt>
          <cx:pt idx="2982">13</cx:pt>
          <cx:pt idx="2983">13</cx:pt>
          <cx:pt idx="2984">13</cx:pt>
          <cx:pt idx="2985">13</cx:pt>
          <cx:pt idx="2986">13</cx:pt>
          <cx:pt idx="2987">13</cx:pt>
          <cx:pt idx="2988">13</cx:pt>
          <cx:pt idx="2989">13</cx:pt>
          <cx:pt idx="2990">13</cx:pt>
          <cx:pt idx="2991">13</cx:pt>
          <cx:pt idx="2992">13</cx:pt>
          <cx:pt idx="2993">13</cx:pt>
          <cx:pt idx="2994">13</cx:pt>
          <cx:pt idx="2995">13</cx:pt>
          <cx:pt idx="2996">13</cx:pt>
          <cx:pt idx="2997">13</cx:pt>
          <cx:pt idx="2998">13</cx:pt>
          <cx:pt idx="2999">13</cx:pt>
          <cx:pt idx="3000">13</cx:pt>
          <cx:pt idx="3001">13</cx:pt>
          <cx:pt idx="3002">13</cx:pt>
          <cx:pt idx="3003">13</cx:pt>
          <cx:pt idx="3004">13</cx:pt>
          <cx:pt idx="3005">13</cx:pt>
          <cx:pt idx="3006">13</cx:pt>
          <cx:pt idx="3007">13</cx:pt>
          <cx:pt idx="3008">13</cx:pt>
          <cx:pt idx="3009">13</cx:pt>
          <cx:pt idx="3010">13</cx:pt>
          <cx:pt idx="3011">13</cx:pt>
          <cx:pt idx="3012">13</cx:pt>
          <cx:pt idx="3013">13</cx:pt>
          <cx:pt idx="3014">13</cx:pt>
          <cx:pt idx="3015">13</cx:pt>
          <cx:pt idx="3016">13</cx:pt>
          <cx:pt idx="3017">13</cx:pt>
          <cx:pt idx="3018">13</cx:pt>
          <cx:pt idx="3019">13</cx:pt>
          <cx:pt idx="3020">13</cx:pt>
          <cx:pt idx="3021">13</cx:pt>
          <cx:pt idx="3022">13</cx:pt>
          <cx:pt idx="3023">13</cx:pt>
          <cx:pt idx="3024">13</cx:pt>
          <cx:pt idx="3025">13</cx:pt>
          <cx:pt idx="3026">13</cx:pt>
          <cx:pt idx="3027">13</cx:pt>
          <cx:pt idx="3028">13</cx:pt>
          <cx:pt idx="3029">13</cx:pt>
          <cx:pt idx="3030">13</cx:pt>
          <cx:pt idx="3031">13</cx:pt>
          <cx:pt idx="3032">13</cx:pt>
          <cx:pt idx="3033">13</cx:pt>
          <cx:pt idx="3034">13</cx:pt>
          <cx:pt idx="3035">13</cx:pt>
          <cx:pt idx="3036">13</cx:pt>
          <cx:pt idx="3037">13</cx:pt>
          <cx:pt idx="3038">13</cx:pt>
          <cx:pt idx="3039">13</cx:pt>
          <cx:pt idx="3040">13</cx:pt>
          <cx:pt idx="3041">13</cx:pt>
          <cx:pt idx="3042">13</cx:pt>
          <cx:pt idx="3043">13</cx:pt>
          <cx:pt idx="3044">13</cx:pt>
          <cx:pt idx="3045">13</cx:pt>
          <cx:pt idx="3046">13</cx:pt>
          <cx:pt idx="3047">13</cx:pt>
          <cx:pt idx="3048">13</cx:pt>
          <cx:pt idx="3049">13</cx:pt>
          <cx:pt idx="3050">13</cx:pt>
          <cx:pt idx="3051">13</cx:pt>
          <cx:pt idx="3052">13</cx:pt>
          <cx:pt idx="3053">13</cx:pt>
          <cx:pt idx="3054">13</cx:pt>
          <cx:pt idx="3055">13</cx:pt>
          <cx:pt idx="3056">13</cx:pt>
          <cx:pt idx="3057">13</cx:pt>
          <cx:pt idx="3058">13</cx:pt>
          <cx:pt idx="3059">13</cx:pt>
          <cx:pt idx="3060">13</cx:pt>
          <cx:pt idx="3061">13</cx:pt>
          <cx:pt idx="3062">13</cx:pt>
          <cx:pt idx="3063">13</cx:pt>
          <cx:pt idx="3064">13</cx:pt>
          <cx:pt idx="3065">13</cx:pt>
          <cx:pt idx="3066">13</cx:pt>
          <cx:pt idx="3067">13</cx:pt>
          <cx:pt idx="3068">13</cx:pt>
          <cx:pt idx="3069">13</cx:pt>
          <cx:pt idx="3070">13</cx:pt>
          <cx:pt idx="3071">13</cx:pt>
          <cx:pt idx="3072">13</cx:pt>
          <cx:pt idx="3073">13</cx:pt>
          <cx:pt idx="3074">13</cx:pt>
          <cx:pt idx="3075">13</cx:pt>
          <cx:pt idx="3076">13</cx:pt>
          <cx:pt idx="3077">13</cx:pt>
          <cx:pt idx="3078">13</cx:pt>
          <cx:pt idx="3079">13</cx:pt>
          <cx:pt idx="3080">13</cx:pt>
          <cx:pt idx="3081">13</cx:pt>
          <cx:pt idx="3082">13</cx:pt>
          <cx:pt idx="3083">13</cx:pt>
          <cx:pt idx="3084">13</cx:pt>
          <cx:pt idx="3085">13</cx:pt>
          <cx:pt idx="3086">13</cx:pt>
          <cx:pt idx="3087">13</cx:pt>
          <cx:pt idx="3088">13</cx:pt>
          <cx:pt idx="3089">13</cx:pt>
          <cx:pt idx="3090">13</cx:pt>
          <cx:pt idx="3091">13</cx:pt>
          <cx:pt idx="3092">13</cx:pt>
          <cx:pt idx="3093">13</cx:pt>
          <cx:pt idx="3094">13</cx:pt>
          <cx:pt idx="3095">13</cx:pt>
          <cx:pt idx="3096">13</cx:pt>
          <cx:pt idx="3097">13</cx:pt>
          <cx:pt idx="3098">13</cx:pt>
          <cx:pt idx="3099">13</cx:pt>
          <cx:pt idx="3100">13</cx:pt>
          <cx:pt idx="3101">13</cx:pt>
          <cx:pt idx="3102">13</cx:pt>
          <cx:pt idx="3103">13</cx:pt>
          <cx:pt idx="3104">13</cx:pt>
          <cx:pt idx="3105">13</cx:pt>
          <cx:pt idx="3106">13</cx:pt>
          <cx:pt idx="3107">13</cx:pt>
          <cx:pt idx="3108">13</cx:pt>
          <cx:pt idx="3109">13</cx:pt>
          <cx:pt idx="3110">13</cx:pt>
          <cx:pt idx="3111">13</cx:pt>
          <cx:pt idx="3112">13</cx:pt>
          <cx:pt idx="3113">13</cx:pt>
          <cx:pt idx="3114">13</cx:pt>
          <cx:pt idx="3115">13</cx:pt>
          <cx:pt idx="3116">13</cx:pt>
          <cx:pt idx="3117">13</cx:pt>
          <cx:pt idx="3118">13</cx:pt>
          <cx:pt idx="3119">13</cx:pt>
          <cx:pt idx="3120">13</cx:pt>
          <cx:pt idx="3121">13</cx:pt>
          <cx:pt idx="3122">13</cx:pt>
          <cx:pt idx="3123">13</cx:pt>
          <cx:pt idx="3124">13</cx:pt>
          <cx:pt idx="3125">13</cx:pt>
          <cx:pt idx="3126">13</cx:pt>
          <cx:pt idx="3127">13</cx:pt>
          <cx:pt idx="3128">13</cx:pt>
          <cx:pt idx="3129">13</cx:pt>
          <cx:pt idx="3130">13</cx:pt>
          <cx:pt idx="3131">13</cx:pt>
          <cx:pt idx="3132">13</cx:pt>
          <cx:pt idx="3133">13</cx:pt>
          <cx:pt idx="3134">13</cx:pt>
          <cx:pt idx="3135">13</cx:pt>
          <cx:pt idx="3136">13</cx:pt>
          <cx:pt idx="3137">13</cx:pt>
          <cx:pt idx="3138">13</cx:pt>
          <cx:pt idx="3139">13</cx:pt>
          <cx:pt idx="3140">13</cx:pt>
          <cx:pt idx="3141">13</cx:pt>
          <cx:pt idx="3142">13</cx:pt>
          <cx:pt idx="3143">13</cx:pt>
          <cx:pt idx="3144">13</cx:pt>
          <cx:pt idx="3145">13</cx:pt>
          <cx:pt idx="3146">13</cx:pt>
          <cx:pt idx="3147">13</cx:pt>
          <cx:pt idx="3148">13</cx:pt>
          <cx:pt idx="3149">13</cx:pt>
          <cx:pt idx="3150">13</cx:pt>
          <cx:pt idx="3151">13</cx:pt>
          <cx:pt idx="3152">13</cx:pt>
          <cx:pt idx="3153">13</cx:pt>
          <cx:pt idx="3154">13</cx:pt>
          <cx:pt idx="3155">13</cx:pt>
          <cx:pt idx="3156">13</cx:pt>
          <cx:pt idx="3157">13</cx:pt>
          <cx:pt idx="3158">13</cx:pt>
          <cx:pt idx="3159">13</cx:pt>
          <cx:pt idx="3160">13</cx:pt>
          <cx:pt idx="3161">13</cx:pt>
          <cx:pt idx="3162">13</cx:pt>
          <cx:pt idx="3163">13</cx:pt>
          <cx:pt idx="3164">13</cx:pt>
          <cx:pt idx="3165">13</cx:pt>
          <cx:pt idx="3166">13</cx:pt>
          <cx:pt idx="3167">13</cx:pt>
          <cx:pt idx="3168">13</cx:pt>
          <cx:pt idx="3169">13</cx:pt>
          <cx:pt idx="3170">13</cx:pt>
          <cx:pt idx="3171">13</cx:pt>
          <cx:pt idx="3172">13</cx:pt>
          <cx:pt idx="3173">13</cx:pt>
          <cx:pt idx="3174">13</cx:pt>
          <cx:pt idx="3175">13</cx:pt>
          <cx:pt idx="3176">13</cx:pt>
          <cx:pt idx="3177">13</cx:pt>
          <cx:pt idx="3178">13</cx:pt>
          <cx:pt idx="3179">13</cx:pt>
          <cx:pt idx="3180">13</cx:pt>
          <cx:pt idx="3181">13</cx:pt>
          <cx:pt idx="3182">13</cx:pt>
          <cx:pt idx="3183">13</cx:pt>
          <cx:pt idx="3184">13</cx:pt>
          <cx:pt idx="3185">13</cx:pt>
          <cx:pt idx="3186">13</cx:pt>
          <cx:pt idx="3187">13</cx:pt>
          <cx:pt idx="3188">13</cx:pt>
          <cx:pt idx="3189">13</cx:pt>
          <cx:pt idx="3190">13</cx:pt>
          <cx:pt idx="3191">13</cx:pt>
          <cx:pt idx="3192">13</cx:pt>
          <cx:pt idx="3193">13</cx:pt>
          <cx:pt idx="3194">13</cx:pt>
          <cx:pt idx="3195">13</cx:pt>
          <cx:pt idx="3196">13</cx:pt>
          <cx:pt idx="3197">13</cx:pt>
          <cx:pt idx="3198">13</cx:pt>
          <cx:pt idx="3199">13</cx:pt>
          <cx:pt idx="3200">13</cx:pt>
          <cx:pt idx="3201">13</cx:pt>
          <cx:pt idx="3202">13</cx:pt>
          <cx:pt idx="3203">13</cx:pt>
          <cx:pt idx="3204">13</cx:pt>
          <cx:pt idx="3205">13</cx:pt>
          <cx:pt idx="3206">13</cx:pt>
          <cx:pt idx="3207">13</cx:pt>
          <cx:pt idx="3208">13</cx:pt>
          <cx:pt idx="3209">13</cx:pt>
          <cx:pt idx="3210">13</cx:pt>
          <cx:pt idx="3211">13</cx:pt>
          <cx:pt idx="3212">13</cx:pt>
          <cx:pt idx="3213">13</cx:pt>
          <cx:pt idx="3214">13</cx:pt>
          <cx:pt idx="3215">13</cx:pt>
          <cx:pt idx="3216">13</cx:pt>
          <cx:pt idx="3217">13</cx:pt>
          <cx:pt idx="3218">13</cx:pt>
          <cx:pt idx="3219">13</cx:pt>
          <cx:pt idx="3220">13</cx:pt>
          <cx:pt idx="3221">13</cx:pt>
          <cx:pt idx="3222">13</cx:pt>
          <cx:pt idx="3223">13</cx:pt>
          <cx:pt idx="3224">13</cx:pt>
          <cx:pt idx="3225">13</cx:pt>
          <cx:pt idx="3226">13</cx:pt>
          <cx:pt idx="3227">13</cx:pt>
          <cx:pt idx="3228">13</cx:pt>
          <cx:pt idx="3229">13</cx:pt>
          <cx:pt idx="3230">13</cx:pt>
          <cx:pt idx="3231">13</cx:pt>
          <cx:pt idx="3232">13</cx:pt>
          <cx:pt idx="3233">13</cx:pt>
          <cx:pt idx="3234">13</cx:pt>
          <cx:pt idx="3235">13</cx:pt>
          <cx:pt idx="3236">13</cx:pt>
          <cx:pt idx="3237">13</cx:pt>
          <cx:pt idx="3238">13</cx:pt>
          <cx:pt idx="3239">13</cx:pt>
          <cx:pt idx="3240">13</cx:pt>
          <cx:pt idx="3241">13</cx:pt>
          <cx:pt idx="3242">13</cx:pt>
          <cx:pt idx="3243">13</cx:pt>
          <cx:pt idx="3244">13</cx:pt>
          <cx:pt idx="3245">13</cx:pt>
          <cx:pt idx="3246">13</cx:pt>
          <cx:pt idx="3247">13</cx:pt>
          <cx:pt idx="3248">13</cx:pt>
          <cx:pt idx="3249">13</cx:pt>
          <cx:pt idx="3250">13</cx:pt>
          <cx:pt idx="3251">13</cx:pt>
          <cx:pt idx="3252">13</cx:pt>
          <cx:pt idx="3253">13</cx:pt>
          <cx:pt idx="3254">13</cx:pt>
          <cx:pt idx="3255">13</cx:pt>
          <cx:pt idx="3256">13</cx:pt>
          <cx:pt idx="3257">13</cx:pt>
          <cx:pt idx="3258">13</cx:pt>
          <cx:pt idx="3259">12</cx:pt>
          <cx:pt idx="3260">12</cx:pt>
          <cx:pt idx="3261">12</cx:pt>
          <cx:pt idx="3262">12</cx:pt>
          <cx:pt idx="3263">12</cx:pt>
          <cx:pt idx="3264">12</cx:pt>
          <cx:pt idx="3265">12</cx:pt>
          <cx:pt idx="3266">12</cx:pt>
          <cx:pt idx="3267">12</cx:pt>
          <cx:pt idx="3268">12</cx:pt>
          <cx:pt idx="3269">12</cx:pt>
          <cx:pt idx="3270">12</cx:pt>
          <cx:pt idx="3271">12</cx:pt>
          <cx:pt idx="3272">12</cx:pt>
          <cx:pt idx="3273">12</cx:pt>
          <cx:pt idx="3274">12</cx:pt>
          <cx:pt idx="3275">12</cx:pt>
          <cx:pt idx="3276">12</cx:pt>
          <cx:pt idx="3277">12</cx:pt>
          <cx:pt idx="3278">12</cx:pt>
          <cx:pt idx="3279">12</cx:pt>
          <cx:pt idx="3280">12</cx:pt>
          <cx:pt idx="3281">12</cx:pt>
          <cx:pt idx="3282">12</cx:pt>
          <cx:pt idx="3283">12</cx:pt>
          <cx:pt idx="3284">12</cx:pt>
          <cx:pt idx="3285">12</cx:pt>
          <cx:pt idx="3286">12</cx:pt>
          <cx:pt idx="3287">12</cx:pt>
          <cx:pt idx="3288">12</cx:pt>
          <cx:pt idx="3289">12</cx:pt>
          <cx:pt idx="3290">12</cx:pt>
          <cx:pt idx="3291">12</cx:pt>
          <cx:pt idx="3292">12</cx:pt>
          <cx:pt idx="3293">12</cx:pt>
          <cx:pt idx="3294">12</cx:pt>
          <cx:pt idx="3295">12</cx:pt>
          <cx:pt idx="3296">12</cx:pt>
          <cx:pt idx="3297">12</cx:pt>
          <cx:pt idx="3298">12</cx:pt>
          <cx:pt idx="3299">12</cx:pt>
          <cx:pt idx="3300">12</cx:pt>
          <cx:pt idx="3301">12</cx:pt>
          <cx:pt idx="3302">12</cx:pt>
          <cx:pt idx="3303">12</cx:pt>
          <cx:pt idx="3304">12</cx:pt>
          <cx:pt idx="3305">12</cx:pt>
          <cx:pt idx="3306">12</cx:pt>
          <cx:pt idx="3307">12</cx:pt>
          <cx:pt idx="3308">12</cx:pt>
          <cx:pt idx="3309">12</cx:pt>
          <cx:pt idx="3310">12</cx:pt>
          <cx:pt idx="3311">12</cx:pt>
          <cx:pt idx="3312">12</cx:pt>
          <cx:pt idx="3313">12</cx:pt>
          <cx:pt idx="3314">12</cx:pt>
          <cx:pt idx="3315">12</cx:pt>
          <cx:pt idx="3316">12</cx:pt>
          <cx:pt idx="3317">12</cx:pt>
          <cx:pt idx="3318">12</cx:pt>
          <cx:pt idx="3319">12</cx:pt>
          <cx:pt idx="3320">12</cx:pt>
          <cx:pt idx="3321">12</cx:pt>
          <cx:pt idx="3322">12</cx:pt>
          <cx:pt idx="3323">12</cx:pt>
          <cx:pt idx="3324">12</cx:pt>
          <cx:pt idx="3325">12</cx:pt>
          <cx:pt idx="3326">12</cx:pt>
          <cx:pt idx="3327">12</cx:pt>
          <cx:pt idx="3328">12</cx:pt>
          <cx:pt idx="3329">12</cx:pt>
          <cx:pt idx="3330">12</cx:pt>
          <cx:pt idx="3331">12</cx:pt>
          <cx:pt idx="3332">12</cx:pt>
          <cx:pt idx="3333">12</cx:pt>
          <cx:pt idx="3334">12</cx:pt>
          <cx:pt idx="3335">12</cx:pt>
          <cx:pt idx="3336">12</cx:pt>
          <cx:pt idx="3337">12</cx:pt>
          <cx:pt idx="3338">12</cx:pt>
          <cx:pt idx="3339">12</cx:pt>
          <cx:pt idx="3340">12</cx:pt>
          <cx:pt idx="3341">12</cx:pt>
          <cx:pt idx="3342">12</cx:pt>
          <cx:pt idx="3343">12</cx:pt>
          <cx:pt idx="3344">12</cx:pt>
          <cx:pt idx="3345">12</cx:pt>
          <cx:pt idx="3346">12</cx:pt>
          <cx:pt idx="3347">12</cx:pt>
          <cx:pt idx="3348">12</cx:pt>
          <cx:pt idx="3349">12</cx:pt>
          <cx:pt idx="3350">12</cx:pt>
          <cx:pt idx="3351">12</cx:pt>
          <cx:pt idx="3352">12</cx:pt>
          <cx:pt idx="3353">12</cx:pt>
          <cx:pt idx="3354">12</cx:pt>
          <cx:pt idx="3355">12</cx:pt>
          <cx:pt idx="3356">12</cx:pt>
          <cx:pt idx="3357">12</cx:pt>
          <cx:pt idx="3358">12</cx:pt>
          <cx:pt idx="3359">12</cx:pt>
          <cx:pt idx="3360">12</cx:pt>
          <cx:pt idx="3361">12</cx:pt>
          <cx:pt idx="3362">12</cx:pt>
          <cx:pt idx="3363">12</cx:pt>
          <cx:pt idx="3364">12</cx:pt>
          <cx:pt idx="3365">12</cx:pt>
          <cx:pt idx="3366">12</cx:pt>
          <cx:pt idx="3367">12</cx:pt>
          <cx:pt idx="3368">12</cx:pt>
          <cx:pt idx="3369">12</cx:pt>
          <cx:pt idx="3370">12</cx:pt>
          <cx:pt idx="3371">12</cx:pt>
          <cx:pt idx="3372">12</cx:pt>
          <cx:pt idx="3373">12</cx:pt>
          <cx:pt idx="3374">12</cx:pt>
          <cx:pt idx="3375">12</cx:pt>
          <cx:pt idx="3376">12</cx:pt>
          <cx:pt idx="3377">12</cx:pt>
          <cx:pt idx="3378">12</cx:pt>
          <cx:pt idx="3379">12</cx:pt>
          <cx:pt idx="3380">12</cx:pt>
          <cx:pt idx="3381">12</cx:pt>
          <cx:pt idx="3382">12</cx:pt>
          <cx:pt idx="3383">12</cx:pt>
          <cx:pt idx="3384">12</cx:pt>
          <cx:pt idx="3385">12</cx:pt>
          <cx:pt idx="3386">12</cx:pt>
          <cx:pt idx="3387">12</cx:pt>
          <cx:pt idx="3388">12</cx:pt>
          <cx:pt idx="3389">12</cx:pt>
          <cx:pt idx="3390">12</cx:pt>
          <cx:pt idx="3391">12</cx:pt>
          <cx:pt idx="3392">12</cx:pt>
          <cx:pt idx="3393">12</cx:pt>
          <cx:pt idx="3394">12</cx:pt>
          <cx:pt idx="3395">12</cx:pt>
          <cx:pt idx="3396">12</cx:pt>
          <cx:pt idx="3397">12</cx:pt>
          <cx:pt idx="3398">12</cx:pt>
          <cx:pt idx="3399">12</cx:pt>
          <cx:pt idx="3400">12</cx:pt>
          <cx:pt idx="3401">12</cx:pt>
          <cx:pt idx="3402">12</cx:pt>
          <cx:pt idx="3403">12</cx:pt>
          <cx:pt idx="3404">12</cx:pt>
          <cx:pt idx="3405">12</cx:pt>
          <cx:pt idx="3406">12</cx:pt>
          <cx:pt idx="3407">12</cx:pt>
          <cx:pt idx="3408">12</cx:pt>
          <cx:pt idx="3409">12</cx:pt>
          <cx:pt idx="3410">12</cx:pt>
          <cx:pt idx="3411">12</cx:pt>
          <cx:pt idx="3412">12</cx:pt>
          <cx:pt idx="3413">12</cx:pt>
          <cx:pt idx="3414">12</cx:pt>
          <cx:pt idx="3415">12</cx:pt>
          <cx:pt idx="3416">12</cx:pt>
          <cx:pt idx="3417">12</cx:pt>
          <cx:pt idx="3418">12</cx:pt>
          <cx:pt idx="3419">12</cx:pt>
          <cx:pt idx="3420">12</cx:pt>
          <cx:pt idx="3421">12</cx:pt>
          <cx:pt idx="3422">12</cx:pt>
          <cx:pt idx="3423">12</cx:pt>
          <cx:pt idx="3424">12</cx:pt>
          <cx:pt idx="3425">12</cx:pt>
          <cx:pt idx="3426">12</cx:pt>
          <cx:pt idx="3427">12</cx:pt>
          <cx:pt idx="3428">12</cx:pt>
          <cx:pt idx="3429">12</cx:pt>
          <cx:pt idx="3430">12</cx:pt>
          <cx:pt idx="3431">12</cx:pt>
          <cx:pt idx="3432">12</cx:pt>
          <cx:pt idx="3433">12</cx:pt>
          <cx:pt idx="3434">12</cx:pt>
          <cx:pt idx="3435">12</cx:pt>
          <cx:pt idx="3436">12</cx:pt>
          <cx:pt idx="3437">12</cx:pt>
          <cx:pt idx="3438">12</cx:pt>
          <cx:pt idx="3439">12</cx:pt>
          <cx:pt idx="3440">12</cx:pt>
          <cx:pt idx="3441">12</cx:pt>
          <cx:pt idx="3442">12</cx:pt>
          <cx:pt idx="3443">12</cx:pt>
          <cx:pt idx="3444">12</cx:pt>
          <cx:pt idx="3445">12</cx:pt>
          <cx:pt idx="3446">12</cx:pt>
          <cx:pt idx="3447">12</cx:pt>
          <cx:pt idx="3448">12</cx:pt>
          <cx:pt idx="3449">12</cx:pt>
          <cx:pt idx="3450">12</cx:pt>
          <cx:pt idx="3451">12</cx:pt>
          <cx:pt idx="3452">12</cx:pt>
          <cx:pt idx="3453">12</cx:pt>
          <cx:pt idx="3454">12</cx:pt>
          <cx:pt idx="3455">12</cx:pt>
          <cx:pt idx="3456">12</cx:pt>
          <cx:pt idx="3457">12</cx:pt>
          <cx:pt idx="3458">12</cx:pt>
          <cx:pt idx="3459">12</cx:pt>
          <cx:pt idx="3460">12</cx:pt>
          <cx:pt idx="3461">12</cx:pt>
          <cx:pt idx="3462">12</cx:pt>
          <cx:pt idx="3463">12</cx:pt>
          <cx:pt idx="3464">12</cx:pt>
          <cx:pt idx="3465">12</cx:pt>
          <cx:pt idx="3466">12</cx:pt>
          <cx:pt idx="3467">12</cx:pt>
          <cx:pt idx="3468">12</cx:pt>
          <cx:pt idx="3469">12</cx:pt>
          <cx:pt idx="3470">12</cx:pt>
          <cx:pt idx="3471">12</cx:pt>
          <cx:pt idx="3472">12</cx:pt>
          <cx:pt idx="3473">12</cx:pt>
          <cx:pt idx="3474">12</cx:pt>
          <cx:pt idx="3475">12</cx:pt>
          <cx:pt idx="3476">12</cx:pt>
          <cx:pt idx="3477">12</cx:pt>
          <cx:pt idx="3478">12</cx:pt>
          <cx:pt idx="3479">12</cx:pt>
          <cx:pt idx="3480">12</cx:pt>
          <cx:pt idx="3481">12</cx:pt>
          <cx:pt idx="3482">12</cx:pt>
          <cx:pt idx="3483">12</cx:pt>
          <cx:pt idx="3484">12</cx:pt>
          <cx:pt idx="3485">12</cx:pt>
          <cx:pt idx="3486">12</cx:pt>
          <cx:pt idx="3487">12</cx:pt>
          <cx:pt idx="3488">12</cx:pt>
          <cx:pt idx="3489">12</cx:pt>
          <cx:pt idx="3490">12</cx:pt>
          <cx:pt idx="3491">12</cx:pt>
          <cx:pt idx="3492">12</cx:pt>
          <cx:pt idx="3493">12</cx:pt>
          <cx:pt idx="3494">12</cx:pt>
          <cx:pt idx="3495">12</cx:pt>
          <cx:pt idx="3496">12</cx:pt>
          <cx:pt idx="3497">12</cx:pt>
          <cx:pt idx="3498">12</cx:pt>
          <cx:pt idx="3499">12</cx:pt>
          <cx:pt idx="3500">12</cx:pt>
          <cx:pt idx="3501">12</cx:pt>
          <cx:pt idx="3502">12</cx:pt>
          <cx:pt idx="3503">12</cx:pt>
          <cx:pt idx="3504">12</cx:pt>
          <cx:pt idx="3505">12</cx:pt>
          <cx:pt idx="3506">12</cx:pt>
          <cx:pt idx="3507">12</cx:pt>
          <cx:pt idx="3508">12</cx:pt>
          <cx:pt idx="3509">12</cx:pt>
          <cx:pt idx="3510">12</cx:pt>
          <cx:pt idx="3511">12</cx:pt>
          <cx:pt idx="3512">12</cx:pt>
          <cx:pt idx="3513">12</cx:pt>
          <cx:pt idx="3514">12</cx:pt>
          <cx:pt idx="3515">12</cx:pt>
          <cx:pt idx="3516">12</cx:pt>
          <cx:pt idx="3517">12</cx:pt>
          <cx:pt idx="3518">12</cx:pt>
          <cx:pt idx="3519">12</cx:pt>
          <cx:pt idx="3520">12</cx:pt>
          <cx:pt idx="3521">12</cx:pt>
          <cx:pt idx="3522">12</cx:pt>
          <cx:pt idx="3523">12</cx:pt>
          <cx:pt idx="3524">12</cx:pt>
          <cx:pt idx="3525">12</cx:pt>
          <cx:pt idx="3526">12</cx:pt>
          <cx:pt idx="3527">12</cx:pt>
          <cx:pt idx="3528">12</cx:pt>
          <cx:pt idx="3529">12</cx:pt>
          <cx:pt idx="3530">12</cx:pt>
          <cx:pt idx="3531">12</cx:pt>
          <cx:pt idx="3532">12</cx:pt>
          <cx:pt idx="3533">12</cx:pt>
          <cx:pt idx="3534">12</cx:pt>
          <cx:pt idx="3535">12</cx:pt>
          <cx:pt idx="3536">12</cx:pt>
          <cx:pt idx="3537">12</cx:pt>
          <cx:pt idx="3538">12</cx:pt>
          <cx:pt idx="3539">12</cx:pt>
          <cx:pt idx="3540">12</cx:pt>
          <cx:pt idx="3541">12</cx:pt>
          <cx:pt idx="3542">12</cx:pt>
          <cx:pt idx="3543">12</cx:pt>
          <cx:pt idx="3544">12</cx:pt>
          <cx:pt idx="3545">12</cx:pt>
          <cx:pt idx="3546">12</cx:pt>
          <cx:pt idx="3547">12</cx:pt>
          <cx:pt idx="3548">12</cx:pt>
          <cx:pt idx="3549">12</cx:pt>
          <cx:pt idx="3550">12</cx:pt>
          <cx:pt idx="3551">12</cx:pt>
          <cx:pt idx="3552">12</cx:pt>
          <cx:pt idx="3553">12</cx:pt>
          <cx:pt idx="3554">12</cx:pt>
          <cx:pt idx="3555">12</cx:pt>
          <cx:pt idx="3556">12</cx:pt>
          <cx:pt idx="3557">12</cx:pt>
          <cx:pt idx="3558">12</cx:pt>
          <cx:pt idx="3559">12</cx:pt>
          <cx:pt idx="3560">12</cx:pt>
          <cx:pt idx="3561">12</cx:pt>
          <cx:pt idx="3562">12</cx:pt>
          <cx:pt idx="3563">12</cx:pt>
          <cx:pt idx="3564">12</cx:pt>
          <cx:pt idx="3565">12</cx:pt>
          <cx:pt idx="3566">12</cx:pt>
          <cx:pt idx="3567">12</cx:pt>
          <cx:pt idx="3568">12</cx:pt>
          <cx:pt idx="3569">12</cx:pt>
          <cx:pt idx="3570">12</cx:pt>
          <cx:pt idx="3571">12</cx:pt>
          <cx:pt idx="3572">12</cx:pt>
          <cx:pt idx="3573">11</cx:pt>
          <cx:pt idx="3574">11</cx:pt>
          <cx:pt idx="3575">11</cx:pt>
          <cx:pt idx="3576">11</cx:pt>
          <cx:pt idx="3577">11</cx:pt>
          <cx:pt idx="3578">11</cx:pt>
          <cx:pt idx="3579">11</cx:pt>
          <cx:pt idx="3580">11</cx:pt>
          <cx:pt idx="3581">11</cx:pt>
          <cx:pt idx="3582">11</cx:pt>
          <cx:pt idx="3583">11</cx:pt>
          <cx:pt idx="3584">11</cx:pt>
          <cx:pt idx="3585">11</cx:pt>
          <cx:pt idx="3586">11</cx:pt>
          <cx:pt idx="3587">11</cx:pt>
          <cx:pt idx="3588">11</cx:pt>
          <cx:pt idx="3589">11</cx:pt>
          <cx:pt idx="3590">11</cx:pt>
          <cx:pt idx="3591">11</cx:pt>
          <cx:pt idx="3592">11</cx:pt>
          <cx:pt idx="3593">11</cx:pt>
          <cx:pt idx="3594">11</cx:pt>
          <cx:pt idx="3595">11</cx:pt>
          <cx:pt idx="3596">11</cx:pt>
          <cx:pt idx="3597">11</cx:pt>
          <cx:pt idx="3598">11</cx:pt>
          <cx:pt idx="3599">11</cx:pt>
          <cx:pt idx="3600">11</cx:pt>
          <cx:pt idx="3601">11</cx:pt>
          <cx:pt idx="3602">11</cx:pt>
          <cx:pt idx="3603">11</cx:pt>
          <cx:pt idx="3604">11</cx:pt>
          <cx:pt idx="3605">11</cx:pt>
          <cx:pt idx="3606">11</cx:pt>
          <cx:pt idx="3607">11</cx:pt>
          <cx:pt idx="3608">11</cx:pt>
          <cx:pt idx="3609">11</cx:pt>
          <cx:pt idx="3610">11</cx:pt>
          <cx:pt idx="3611">11</cx:pt>
          <cx:pt idx="3612">11</cx:pt>
          <cx:pt idx="3613">11</cx:pt>
          <cx:pt idx="3614">11</cx:pt>
          <cx:pt idx="3615">11</cx:pt>
          <cx:pt idx="3616">11</cx:pt>
          <cx:pt idx="3617">11</cx:pt>
          <cx:pt idx="3618">11</cx:pt>
          <cx:pt idx="3619">11</cx:pt>
          <cx:pt idx="3620">11</cx:pt>
          <cx:pt idx="3621">11</cx:pt>
          <cx:pt idx="3622">11</cx:pt>
          <cx:pt idx="3623">11</cx:pt>
          <cx:pt idx="3624">11</cx:pt>
          <cx:pt idx="3625">11</cx:pt>
          <cx:pt idx="3626">11</cx:pt>
          <cx:pt idx="3627">11</cx:pt>
          <cx:pt idx="3628">11</cx:pt>
          <cx:pt idx="3629">11</cx:pt>
          <cx:pt idx="3630">11</cx:pt>
          <cx:pt idx="3631">11</cx:pt>
          <cx:pt idx="3632">11</cx:pt>
          <cx:pt idx="3633">11</cx:pt>
          <cx:pt idx="3634">11</cx:pt>
          <cx:pt idx="3635">11</cx:pt>
          <cx:pt idx="3636">11</cx:pt>
          <cx:pt idx="3637">11</cx:pt>
          <cx:pt idx="3638">11</cx:pt>
          <cx:pt idx="3639">11</cx:pt>
          <cx:pt idx="3640">11</cx:pt>
          <cx:pt idx="3641">11</cx:pt>
          <cx:pt idx="3642">11</cx:pt>
          <cx:pt idx="3643">11</cx:pt>
          <cx:pt idx="3644">11</cx:pt>
          <cx:pt idx="3645">11</cx:pt>
          <cx:pt idx="3646">11</cx:pt>
          <cx:pt idx="3647">11</cx:pt>
          <cx:pt idx="3648">11</cx:pt>
          <cx:pt idx="3649">11</cx:pt>
          <cx:pt idx="3650">11</cx:pt>
          <cx:pt idx="3651">11</cx:pt>
          <cx:pt idx="3652">11</cx:pt>
          <cx:pt idx="3653">11</cx:pt>
          <cx:pt idx="3654">11</cx:pt>
          <cx:pt idx="3655">11</cx:pt>
          <cx:pt idx="3656">11</cx:pt>
          <cx:pt idx="3657">11</cx:pt>
          <cx:pt idx="3658">11</cx:pt>
          <cx:pt idx="3659">11</cx:pt>
          <cx:pt idx="3660">11</cx:pt>
          <cx:pt idx="3661">11</cx:pt>
          <cx:pt idx="3662">11</cx:pt>
          <cx:pt idx="3663">11</cx:pt>
          <cx:pt idx="3664">11</cx:pt>
          <cx:pt idx="3665">11</cx:pt>
          <cx:pt idx="3666">11</cx:pt>
          <cx:pt idx="3667">11</cx:pt>
          <cx:pt idx="3668">11</cx:pt>
          <cx:pt idx="3669">11</cx:pt>
          <cx:pt idx="3670">11</cx:pt>
          <cx:pt idx="3671">11</cx:pt>
          <cx:pt idx="3672">11</cx:pt>
          <cx:pt idx="3673">11</cx:pt>
          <cx:pt idx="3674">11</cx:pt>
          <cx:pt idx="3675">11</cx:pt>
          <cx:pt idx="3676">11</cx:pt>
          <cx:pt idx="3677">11</cx:pt>
          <cx:pt idx="3678">11</cx:pt>
          <cx:pt idx="3679">11</cx:pt>
          <cx:pt idx="3680">11</cx:pt>
          <cx:pt idx="3681">11</cx:pt>
          <cx:pt idx="3682">11</cx:pt>
          <cx:pt idx="3683">11</cx:pt>
          <cx:pt idx="3684">11</cx:pt>
          <cx:pt idx="3685">11</cx:pt>
          <cx:pt idx="3686">11</cx:pt>
          <cx:pt idx="3687">11</cx:pt>
          <cx:pt idx="3688">11</cx:pt>
          <cx:pt idx="3689">11</cx:pt>
          <cx:pt idx="3690">11</cx:pt>
          <cx:pt idx="3691">11</cx:pt>
          <cx:pt idx="3692">11</cx:pt>
          <cx:pt idx="3693">11</cx:pt>
          <cx:pt idx="3694">11</cx:pt>
          <cx:pt idx="3695">11</cx:pt>
          <cx:pt idx="3696">11</cx:pt>
          <cx:pt idx="3697">11</cx:pt>
          <cx:pt idx="3698">11</cx:pt>
          <cx:pt idx="3699">11</cx:pt>
          <cx:pt idx="3700">11</cx:pt>
          <cx:pt idx="3701">11</cx:pt>
          <cx:pt idx="3702">11</cx:pt>
          <cx:pt idx="3703">11</cx:pt>
          <cx:pt idx="3704">11</cx:pt>
          <cx:pt idx="3705">11</cx:pt>
          <cx:pt idx="3706">11</cx:pt>
          <cx:pt idx="3707">11</cx:pt>
          <cx:pt idx="3708">11</cx:pt>
          <cx:pt idx="3709">11</cx:pt>
          <cx:pt idx="3710">11</cx:pt>
          <cx:pt idx="3711">11</cx:pt>
          <cx:pt idx="3712">11</cx:pt>
          <cx:pt idx="3713">11</cx:pt>
          <cx:pt idx="3714">11</cx:pt>
          <cx:pt idx="3715">11</cx:pt>
          <cx:pt idx="3716">11</cx:pt>
          <cx:pt idx="3717">11</cx:pt>
          <cx:pt idx="3718">11</cx:pt>
          <cx:pt idx="3719">11</cx:pt>
          <cx:pt idx="3720">11</cx:pt>
          <cx:pt idx="3721">11</cx:pt>
          <cx:pt idx="3722">11</cx:pt>
          <cx:pt idx="3723">11</cx:pt>
          <cx:pt idx="3724">11</cx:pt>
          <cx:pt idx="3725">11</cx:pt>
          <cx:pt idx="3726">11</cx:pt>
          <cx:pt idx="3727">11</cx:pt>
          <cx:pt idx="3728">11</cx:pt>
          <cx:pt idx="3729">11</cx:pt>
          <cx:pt idx="3730">11</cx:pt>
          <cx:pt idx="3731">11</cx:pt>
          <cx:pt idx="3732">11</cx:pt>
          <cx:pt idx="3733">11</cx:pt>
          <cx:pt idx="3734">11</cx:pt>
          <cx:pt idx="3735">11</cx:pt>
          <cx:pt idx="3736">11</cx:pt>
          <cx:pt idx="3737">11</cx:pt>
          <cx:pt idx="3738">11</cx:pt>
          <cx:pt idx="3739">11</cx:pt>
          <cx:pt idx="3740">11</cx:pt>
          <cx:pt idx="3741">11</cx:pt>
          <cx:pt idx="3742">11</cx:pt>
          <cx:pt idx="3743">11</cx:pt>
          <cx:pt idx="3744">11</cx:pt>
          <cx:pt idx="3745">11</cx:pt>
          <cx:pt idx="3746">11</cx:pt>
          <cx:pt idx="3747">11</cx:pt>
          <cx:pt idx="3748">11</cx:pt>
          <cx:pt idx="3749">11</cx:pt>
          <cx:pt idx="3750">11</cx:pt>
          <cx:pt idx="3751">11</cx:pt>
          <cx:pt idx="3752">11</cx:pt>
          <cx:pt idx="3753">11</cx:pt>
          <cx:pt idx="3754">11</cx:pt>
          <cx:pt idx="3755">11</cx:pt>
          <cx:pt idx="3756">11</cx:pt>
          <cx:pt idx="3757">11</cx:pt>
          <cx:pt idx="3758">11</cx:pt>
          <cx:pt idx="3759">11</cx:pt>
          <cx:pt idx="3760">11</cx:pt>
          <cx:pt idx="3761">11</cx:pt>
          <cx:pt idx="3762">11</cx:pt>
          <cx:pt idx="3763">11</cx:pt>
          <cx:pt idx="3764">11</cx:pt>
          <cx:pt idx="3765">11</cx:pt>
          <cx:pt idx="3766">11</cx:pt>
          <cx:pt idx="3767">11</cx:pt>
          <cx:pt idx="3768">11</cx:pt>
          <cx:pt idx="3769">11</cx:pt>
          <cx:pt idx="3770">11</cx:pt>
          <cx:pt idx="3771">11</cx:pt>
          <cx:pt idx="3772">11</cx:pt>
          <cx:pt idx="3773">11</cx:pt>
          <cx:pt idx="3774">11</cx:pt>
          <cx:pt idx="3775">11</cx:pt>
          <cx:pt idx="3776">11</cx:pt>
          <cx:pt idx="3777">11</cx:pt>
          <cx:pt idx="3778">11</cx:pt>
          <cx:pt idx="3779">11</cx:pt>
          <cx:pt idx="3780">11</cx:pt>
          <cx:pt idx="3781">11</cx:pt>
          <cx:pt idx="3782">11</cx:pt>
          <cx:pt idx="3783">11</cx:pt>
          <cx:pt idx="3784">11</cx:pt>
          <cx:pt idx="3785">11</cx:pt>
          <cx:pt idx="3786">11</cx:pt>
          <cx:pt idx="3787">11</cx:pt>
          <cx:pt idx="3788">11</cx:pt>
          <cx:pt idx="3789">11</cx:pt>
          <cx:pt idx="3790">11</cx:pt>
          <cx:pt idx="3791">11</cx:pt>
          <cx:pt idx="3792">11</cx:pt>
          <cx:pt idx="3793">11</cx:pt>
          <cx:pt idx="3794">11</cx:pt>
          <cx:pt idx="3795">11</cx:pt>
          <cx:pt idx="3796">11</cx:pt>
          <cx:pt idx="3797">11</cx:pt>
          <cx:pt idx="3798">11</cx:pt>
          <cx:pt idx="3799">11</cx:pt>
          <cx:pt idx="3800">11</cx:pt>
          <cx:pt idx="3801">11</cx:pt>
          <cx:pt idx="3802">11</cx:pt>
          <cx:pt idx="3803">11</cx:pt>
          <cx:pt idx="3804">11</cx:pt>
          <cx:pt idx="3805">11</cx:pt>
          <cx:pt idx="3806">11</cx:pt>
          <cx:pt idx="3807">11</cx:pt>
          <cx:pt idx="3808">11</cx:pt>
          <cx:pt idx="3809">11</cx:pt>
          <cx:pt idx="3810">11</cx:pt>
          <cx:pt idx="3811">11</cx:pt>
          <cx:pt idx="3812">11</cx:pt>
          <cx:pt idx="3813">11</cx:pt>
          <cx:pt idx="3814">11</cx:pt>
          <cx:pt idx="3815">11</cx:pt>
          <cx:pt idx="3816">11</cx:pt>
          <cx:pt idx="3817">11</cx:pt>
          <cx:pt idx="3818">11</cx:pt>
          <cx:pt idx="3819">11</cx:pt>
          <cx:pt idx="3820">11</cx:pt>
          <cx:pt idx="3821">11</cx:pt>
          <cx:pt idx="3822">11</cx:pt>
          <cx:pt idx="3823">10</cx:pt>
          <cx:pt idx="3824">10</cx:pt>
          <cx:pt idx="3825">10</cx:pt>
          <cx:pt idx="3826">10</cx:pt>
          <cx:pt idx="3827">10</cx:pt>
          <cx:pt idx="3828">10</cx:pt>
          <cx:pt idx="3829">10</cx:pt>
          <cx:pt idx="3830">10</cx:pt>
          <cx:pt idx="3831">10</cx:pt>
          <cx:pt idx="3832">10</cx:pt>
          <cx:pt idx="3833">10</cx:pt>
          <cx:pt idx="3834">10</cx:pt>
          <cx:pt idx="3835">10</cx:pt>
          <cx:pt idx="3836">10</cx:pt>
          <cx:pt idx="3837">10</cx:pt>
          <cx:pt idx="3838">10</cx:pt>
          <cx:pt idx="3839">10</cx:pt>
          <cx:pt idx="3840">10</cx:pt>
          <cx:pt idx="3841">10</cx:pt>
          <cx:pt idx="3842">10</cx:pt>
          <cx:pt idx="3843">10</cx:pt>
          <cx:pt idx="3844">10</cx:pt>
          <cx:pt idx="3845">10</cx:pt>
          <cx:pt idx="3846">10</cx:pt>
          <cx:pt idx="3847">10</cx:pt>
          <cx:pt idx="3848">10</cx:pt>
          <cx:pt idx="3849">10</cx:pt>
          <cx:pt idx="3850">10</cx:pt>
          <cx:pt idx="3851">10</cx:pt>
          <cx:pt idx="3852">10</cx:pt>
          <cx:pt idx="3853">10</cx:pt>
          <cx:pt idx="3854">10</cx:pt>
          <cx:pt idx="3855">10</cx:pt>
          <cx:pt idx="3856">10</cx:pt>
          <cx:pt idx="3857">10</cx:pt>
          <cx:pt idx="3858">10</cx:pt>
          <cx:pt idx="3859">10</cx:pt>
          <cx:pt idx="3860">10</cx:pt>
          <cx:pt idx="3861">10</cx:pt>
          <cx:pt idx="3862">10</cx:pt>
          <cx:pt idx="3863">10</cx:pt>
          <cx:pt idx="3864">10</cx:pt>
          <cx:pt idx="3865">10</cx:pt>
          <cx:pt idx="3866">10</cx:pt>
          <cx:pt idx="3867">10</cx:pt>
          <cx:pt idx="3868">10</cx:pt>
          <cx:pt idx="3869">10</cx:pt>
          <cx:pt idx="3870">10</cx:pt>
          <cx:pt idx="3871">10</cx:pt>
          <cx:pt idx="3872">10</cx:pt>
          <cx:pt idx="3873">10</cx:pt>
          <cx:pt idx="3874">10</cx:pt>
          <cx:pt idx="3875">10</cx:pt>
          <cx:pt idx="3876">10</cx:pt>
          <cx:pt idx="3877">10</cx:pt>
          <cx:pt idx="3878">10</cx:pt>
          <cx:pt idx="3879">10</cx:pt>
          <cx:pt idx="3880">10</cx:pt>
          <cx:pt idx="3881">10</cx:pt>
          <cx:pt idx="3882">10</cx:pt>
          <cx:pt idx="3883">10</cx:pt>
          <cx:pt idx="3884">10</cx:pt>
          <cx:pt idx="3885">10</cx:pt>
          <cx:pt idx="3886">10</cx:pt>
          <cx:pt idx="3887">10</cx:pt>
          <cx:pt idx="3888">10</cx:pt>
          <cx:pt idx="3889">10</cx:pt>
          <cx:pt idx="3890">10</cx:pt>
          <cx:pt idx="3891">10</cx:pt>
          <cx:pt idx="3892">10</cx:pt>
          <cx:pt idx="3893">10</cx:pt>
          <cx:pt idx="3894">10</cx:pt>
          <cx:pt idx="3895">10</cx:pt>
          <cx:pt idx="3896">10</cx:pt>
          <cx:pt idx="3897">10</cx:pt>
          <cx:pt idx="3898">10</cx:pt>
          <cx:pt idx="3899">10</cx:pt>
          <cx:pt idx="3900">10</cx:pt>
          <cx:pt idx="3901">10</cx:pt>
          <cx:pt idx="3902">10</cx:pt>
          <cx:pt idx="3903">10</cx:pt>
          <cx:pt idx="3904">10</cx:pt>
          <cx:pt idx="3905">10</cx:pt>
          <cx:pt idx="3906">10</cx:pt>
          <cx:pt idx="3907">10</cx:pt>
          <cx:pt idx="3908">10</cx:pt>
          <cx:pt idx="3909">10</cx:pt>
          <cx:pt idx="3910">10</cx:pt>
          <cx:pt idx="3911">10</cx:pt>
          <cx:pt idx="3912">10</cx:pt>
          <cx:pt idx="3913">10</cx:pt>
          <cx:pt idx="3914">10</cx:pt>
          <cx:pt idx="3915">10</cx:pt>
          <cx:pt idx="3916">10</cx:pt>
          <cx:pt idx="3917">10</cx:pt>
          <cx:pt idx="3918">10</cx:pt>
          <cx:pt idx="3919">10</cx:pt>
          <cx:pt idx="3920">10</cx:pt>
          <cx:pt idx="3921">10</cx:pt>
          <cx:pt idx="3922">10</cx:pt>
          <cx:pt idx="3923">10</cx:pt>
          <cx:pt idx="3924">10</cx:pt>
          <cx:pt idx="3925">10</cx:pt>
          <cx:pt idx="3926">10</cx:pt>
          <cx:pt idx="3927">10</cx:pt>
          <cx:pt idx="3928">10</cx:pt>
          <cx:pt idx="3929">10</cx:pt>
          <cx:pt idx="3930">10</cx:pt>
          <cx:pt idx="3931">10</cx:pt>
          <cx:pt idx="3932">10</cx:pt>
          <cx:pt idx="3933">10</cx:pt>
          <cx:pt idx="3934">10</cx:pt>
          <cx:pt idx="3935">10</cx:pt>
          <cx:pt idx="3936">10</cx:pt>
          <cx:pt idx="3937">10</cx:pt>
          <cx:pt idx="3938">10</cx:pt>
          <cx:pt idx="3939">10</cx:pt>
          <cx:pt idx="3940">10</cx:pt>
          <cx:pt idx="3941">10</cx:pt>
          <cx:pt idx="3942">10</cx:pt>
          <cx:pt idx="3943">10</cx:pt>
          <cx:pt idx="3944">10</cx:pt>
          <cx:pt idx="3945">10</cx:pt>
          <cx:pt idx="3946">10</cx:pt>
          <cx:pt idx="3947">10</cx:pt>
          <cx:pt idx="3948">10</cx:pt>
          <cx:pt idx="3949">10</cx:pt>
          <cx:pt idx="3950">10</cx:pt>
          <cx:pt idx="3951">10</cx:pt>
          <cx:pt idx="3952">10</cx:pt>
          <cx:pt idx="3953">10</cx:pt>
          <cx:pt idx="3954">10</cx:pt>
          <cx:pt idx="3955">10</cx:pt>
          <cx:pt idx="3956">10</cx:pt>
          <cx:pt idx="3957">10</cx:pt>
          <cx:pt idx="3958">10</cx:pt>
          <cx:pt idx="3959">10</cx:pt>
          <cx:pt idx="3960">10</cx:pt>
          <cx:pt idx="3961">10</cx:pt>
          <cx:pt idx="3962">10</cx:pt>
          <cx:pt idx="3963">10</cx:pt>
          <cx:pt idx="3964">10</cx:pt>
          <cx:pt idx="3965">10</cx:pt>
          <cx:pt idx="3966">10</cx:pt>
          <cx:pt idx="3967">10</cx:pt>
          <cx:pt idx="3968">10</cx:pt>
          <cx:pt idx="3969">10</cx:pt>
          <cx:pt idx="3970">10</cx:pt>
          <cx:pt idx="3971">10</cx:pt>
          <cx:pt idx="3972">10</cx:pt>
          <cx:pt idx="3973">10</cx:pt>
          <cx:pt idx="3974">10</cx:pt>
          <cx:pt idx="3975">10</cx:pt>
          <cx:pt idx="3976">10</cx:pt>
          <cx:pt idx="3977">10</cx:pt>
          <cx:pt idx="3978">10</cx:pt>
          <cx:pt idx="3979">10</cx:pt>
          <cx:pt idx="3980">10</cx:pt>
          <cx:pt idx="3981">10</cx:pt>
          <cx:pt idx="3982">10</cx:pt>
          <cx:pt idx="3983">10</cx:pt>
          <cx:pt idx="3984">10</cx:pt>
          <cx:pt idx="3985">9</cx:pt>
          <cx:pt idx="3986">9</cx:pt>
          <cx:pt idx="3987">9</cx:pt>
          <cx:pt idx="3988">9</cx:pt>
          <cx:pt idx="3989">9</cx:pt>
          <cx:pt idx="3990">9</cx:pt>
          <cx:pt idx="3991">9</cx:pt>
          <cx:pt idx="3992">9</cx:pt>
          <cx:pt idx="3993">9</cx:pt>
          <cx:pt idx="3994">9</cx:pt>
          <cx:pt idx="3995">9</cx:pt>
          <cx:pt idx="3996">9</cx:pt>
          <cx:pt idx="3997">9</cx:pt>
          <cx:pt idx="3998">9</cx:pt>
          <cx:pt idx="3999">9</cx:pt>
          <cx:pt idx="4000">9</cx:pt>
          <cx:pt idx="4001">9</cx:pt>
          <cx:pt idx="4002">9</cx:pt>
          <cx:pt idx="4003">9</cx:pt>
          <cx:pt idx="4004">9</cx:pt>
          <cx:pt idx="4005">9</cx:pt>
          <cx:pt idx="4006">9</cx:pt>
          <cx:pt idx="4007">9</cx:pt>
          <cx:pt idx="4008">9</cx:pt>
          <cx:pt idx="4009">9</cx:pt>
          <cx:pt idx="4010">9</cx:pt>
          <cx:pt idx="4011">9</cx:pt>
          <cx:pt idx="4012">9</cx:pt>
          <cx:pt idx="4013">9</cx:pt>
          <cx:pt idx="4014">9</cx:pt>
          <cx:pt idx="4015">9</cx:pt>
          <cx:pt idx="4016">9</cx:pt>
          <cx:pt idx="4017">9</cx:pt>
          <cx:pt idx="4018">9</cx:pt>
          <cx:pt idx="4019">9</cx:pt>
          <cx:pt idx="4020">9</cx:pt>
          <cx:pt idx="4021">9</cx:pt>
          <cx:pt idx="4022">9</cx:pt>
          <cx:pt idx="4023">9</cx:pt>
          <cx:pt idx="4024">9</cx:pt>
          <cx:pt idx="4025">9</cx:pt>
          <cx:pt idx="4026">9</cx:pt>
          <cx:pt idx="4027">9</cx:pt>
          <cx:pt idx="4028">9</cx:pt>
          <cx:pt idx="4029">9</cx:pt>
          <cx:pt idx="4030">9</cx:pt>
          <cx:pt idx="4031">9</cx:pt>
          <cx:pt idx="4032">9</cx:pt>
          <cx:pt idx="4033">9</cx:pt>
          <cx:pt idx="4034">9</cx:pt>
          <cx:pt idx="4035">9</cx:pt>
          <cx:pt idx="4036">9</cx:pt>
          <cx:pt idx="4037">9</cx:pt>
          <cx:pt idx="4038">9</cx:pt>
          <cx:pt idx="4039">9</cx:pt>
          <cx:pt idx="4040">9</cx:pt>
          <cx:pt idx="4041">9</cx:pt>
          <cx:pt idx="4042">9</cx:pt>
          <cx:pt idx="4043">9</cx:pt>
          <cx:pt idx="4044">9</cx:pt>
          <cx:pt idx="4045">9</cx:pt>
          <cx:pt idx="4046">9</cx:pt>
          <cx:pt idx="4047">9</cx:pt>
          <cx:pt idx="4048">9</cx:pt>
          <cx:pt idx="4049">9</cx:pt>
          <cx:pt idx="4050">9</cx:pt>
          <cx:pt idx="4051">9</cx:pt>
          <cx:pt idx="4052">9</cx:pt>
          <cx:pt idx="4053">9</cx:pt>
          <cx:pt idx="4054">9</cx:pt>
          <cx:pt idx="4055">9</cx:pt>
          <cx:pt idx="4056">9</cx:pt>
          <cx:pt idx="4057">9</cx:pt>
          <cx:pt idx="4058">9</cx:pt>
          <cx:pt idx="4059">9</cx:pt>
          <cx:pt idx="4060">9</cx:pt>
          <cx:pt idx="4061">9</cx:pt>
          <cx:pt idx="4062">9</cx:pt>
          <cx:pt idx="4063">9</cx:pt>
          <cx:pt idx="4064">9</cx:pt>
          <cx:pt idx="4065">9</cx:pt>
          <cx:pt idx="4066">9</cx:pt>
          <cx:pt idx="4067">9</cx:pt>
          <cx:pt idx="4068">9</cx:pt>
          <cx:pt idx="4069">9</cx:pt>
          <cx:pt idx="4070">9</cx:pt>
          <cx:pt idx="4071">9</cx:pt>
          <cx:pt idx="4072">9</cx:pt>
          <cx:pt idx="4073">9</cx:pt>
          <cx:pt idx="4074">9</cx:pt>
          <cx:pt idx="4075">9</cx:pt>
          <cx:pt idx="4076">9</cx:pt>
          <cx:pt idx="4077">9</cx:pt>
          <cx:pt idx="4078">9</cx:pt>
          <cx:pt idx="4079">9</cx:pt>
          <cx:pt idx="4080">9</cx:pt>
          <cx:pt idx="4081">9</cx:pt>
          <cx:pt idx="4082">9</cx:pt>
          <cx:pt idx="4083">9</cx:pt>
          <cx:pt idx="4084">9</cx:pt>
          <cx:pt idx="4085">9</cx:pt>
          <cx:pt idx="4086">9</cx:pt>
          <cx:pt idx="4087">9</cx:pt>
          <cx:pt idx="4088">9</cx:pt>
          <cx:pt idx="4089">9</cx:pt>
          <cx:pt idx="4090">9</cx:pt>
          <cx:pt idx="4091">9</cx:pt>
          <cx:pt idx="4092">9</cx:pt>
          <cx:pt idx="4093">9</cx:pt>
          <cx:pt idx="4094">9</cx:pt>
          <cx:pt idx="4095">8</cx:pt>
          <cx:pt idx="4096">8</cx:pt>
          <cx:pt idx="4097">8</cx:pt>
          <cx:pt idx="4098">8</cx:pt>
          <cx:pt idx="4099">8</cx:pt>
          <cx:pt idx="4100">8</cx:pt>
          <cx:pt idx="4101">8</cx:pt>
          <cx:pt idx="4102">8</cx:pt>
          <cx:pt idx="4103">8</cx:pt>
          <cx:pt idx="4104">8</cx:pt>
          <cx:pt idx="4105">8</cx:pt>
          <cx:pt idx="4106">8</cx:pt>
          <cx:pt idx="4107">8</cx:pt>
          <cx:pt idx="4108">8</cx:pt>
          <cx:pt idx="4109">8</cx:pt>
          <cx:pt idx="4110">8</cx:pt>
          <cx:pt idx="4111">8</cx:pt>
          <cx:pt idx="4112">8</cx:pt>
          <cx:pt idx="4113">8</cx:pt>
          <cx:pt idx="4114">8</cx:pt>
          <cx:pt idx="4115">8</cx:pt>
          <cx:pt idx="4116">8</cx:pt>
          <cx:pt idx="4117">8</cx:pt>
          <cx:pt idx="4118">8</cx:pt>
          <cx:pt idx="4119">8</cx:pt>
          <cx:pt idx="4120">8</cx:pt>
          <cx:pt idx="4121">8</cx:pt>
          <cx:pt idx="4122">8</cx:pt>
          <cx:pt idx="4123">8</cx:pt>
          <cx:pt idx="4124">8</cx:pt>
          <cx:pt idx="4125">8</cx:pt>
          <cx:pt idx="4126">8</cx:pt>
          <cx:pt idx="4127">8</cx:pt>
          <cx:pt idx="4128">8</cx:pt>
          <cx:pt idx="4129">8</cx:pt>
          <cx:pt idx="4130">8</cx:pt>
          <cx:pt idx="4131">8</cx:pt>
          <cx:pt idx="4132">8</cx:pt>
          <cx:pt idx="4133">8</cx:pt>
          <cx:pt idx="4134">8</cx:pt>
          <cx:pt idx="4135">8</cx:pt>
          <cx:pt idx="4136">8</cx:pt>
          <cx:pt idx="4137">8</cx:pt>
          <cx:pt idx="4138">8</cx:pt>
          <cx:pt idx="4139">8</cx:pt>
          <cx:pt idx="4140">8</cx:pt>
          <cx:pt idx="4141">8</cx:pt>
          <cx:pt idx="4142">8</cx:pt>
          <cx:pt idx="4143">8</cx:pt>
          <cx:pt idx="4144">8</cx:pt>
          <cx:pt idx="4145">8</cx:pt>
          <cx:pt idx="4146">8</cx:pt>
          <cx:pt idx="4147">8</cx:pt>
          <cx:pt idx="4148">8</cx:pt>
          <cx:pt idx="4149">8</cx:pt>
          <cx:pt idx="4150">8</cx:pt>
          <cx:pt idx="4151">8</cx:pt>
          <cx:pt idx="4152">8</cx:pt>
          <cx:pt idx="4153">8</cx:pt>
          <cx:pt idx="4154">8</cx:pt>
          <cx:pt idx="4155">8</cx:pt>
          <cx:pt idx="4156">8</cx:pt>
          <cx:pt idx="4157">8</cx:pt>
          <cx:pt idx="4158">8</cx:pt>
          <cx:pt idx="4159">8</cx:pt>
          <cx:pt idx="4160">8</cx:pt>
          <cx:pt idx="4161">8</cx:pt>
          <cx:pt idx="4162">8</cx:pt>
          <cx:pt idx="4163">8</cx:pt>
          <cx:pt idx="4164">8</cx:pt>
          <cx:pt idx="4165">8</cx:pt>
          <cx:pt idx="4166">8</cx:pt>
          <cx:pt idx="4167">7</cx:pt>
          <cx:pt idx="4168">7</cx:pt>
          <cx:pt idx="4169">7</cx:pt>
          <cx:pt idx="4170">7</cx:pt>
          <cx:pt idx="4171">7</cx:pt>
          <cx:pt idx="4172">7</cx:pt>
          <cx:pt idx="4173">7</cx:pt>
          <cx:pt idx="4174">7</cx:pt>
          <cx:pt idx="4175">7</cx:pt>
          <cx:pt idx="4176">7</cx:pt>
          <cx:pt idx="4177">7</cx:pt>
          <cx:pt idx="4178">7</cx:pt>
          <cx:pt idx="4179">7</cx:pt>
          <cx:pt idx="4180">7</cx:pt>
          <cx:pt idx="4181">7</cx:pt>
          <cx:pt idx="4182">7</cx:pt>
          <cx:pt idx="4183">7</cx:pt>
          <cx:pt idx="4184">7</cx:pt>
          <cx:pt idx="4185">7</cx:pt>
          <cx:pt idx="4186">7</cx:pt>
          <cx:pt idx="4187">7</cx:pt>
          <cx:pt idx="4188">7</cx:pt>
          <cx:pt idx="4189">7</cx:pt>
          <cx:pt idx="4190">7</cx:pt>
          <cx:pt idx="4191">7</cx:pt>
          <cx:pt idx="4192">7</cx:pt>
          <cx:pt idx="4193">7</cx:pt>
          <cx:pt idx="4194">7</cx:pt>
          <cx:pt idx="4195">7</cx:pt>
          <cx:pt idx="4196">7</cx:pt>
          <cx:pt idx="4197">7</cx:pt>
          <cx:pt idx="4198">7</cx:pt>
          <cx:pt idx="4199">7</cx:pt>
          <cx:pt idx="4200">7</cx:pt>
          <cx:pt idx="4201">7</cx:pt>
          <cx:pt idx="4202">7</cx:pt>
          <cx:pt idx="4203">7</cx:pt>
          <cx:pt idx="4204">7</cx:pt>
          <cx:pt idx="4205">7</cx:pt>
          <cx:pt idx="4206">7</cx:pt>
          <cx:pt idx="4207">7</cx:pt>
          <cx:pt idx="4208">7</cx:pt>
          <cx:pt idx="4209">7</cx:pt>
          <cx:pt idx="4210">7</cx:pt>
          <cx:pt idx="4211">6</cx:pt>
          <cx:pt idx="4212">6</cx:pt>
          <cx:pt idx="4213">6</cx:pt>
          <cx:pt idx="4214">6</cx:pt>
          <cx:pt idx="4215">6</cx:pt>
          <cx:pt idx="4216">6</cx:pt>
          <cx:pt idx="4217">6</cx:pt>
          <cx:pt idx="4218">6</cx:pt>
          <cx:pt idx="4219">6</cx:pt>
          <cx:pt idx="4220">6</cx:pt>
          <cx:pt idx="4221">6</cx:pt>
          <cx:pt idx="4222">6</cx:pt>
          <cx:pt idx="4223">6</cx:pt>
          <cx:pt idx="4224">6</cx:pt>
          <cx:pt idx="4225">6</cx:pt>
          <cx:pt idx="4226">6</cx:pt>
          <cx:pt idx="4227">6</cx:pt>
          <cx:pt idx="4228">6</cx:pt>
          <cx:pt idx="4229">6</cx:pt>
          <cx:pt idx="4230">6</cx:pt>
          <cx:pt idx="4231">6</cx:pt>
          <cx:pt idx="4232">6</cx:pt>
          <cx:pt idx="4233">6</cx:pt>
          <cx:pt idx="4234">6</cx:pt>
          <cx:pt idx="4235">5</cx:pt>
          <cx:pt idx="4236">5</cx:pt>
          <cx:pt idx="4237">5</cx:pt>
          <cx:pt idx="4238">5</cx:pt>
          <cx:pt idx="4239">5</cx:pt>
          <cx:pt idx="4240">5</cx:pt>
          <cx:pt idx="4241">5</cx:pt>
          <cx:pt idx="4242">5</cx:pt>
          <cx:pt idx="4243">5</cx:pt>
          <cx:pt idx="4244">4</cx:pt>
          <cx:pt idx="4245">4</cx:pt>
          <cx:pt idx="4246">4</cx:pt>
          <cx:pt idx="4247">3</cx:pt>
          <cx:pt idx="4248">3</cx:pt>
        </cx:lvl>
      </cx:numDim>
    </cx:data>
  </cx:chartData>
  <cx:chart>
    <cx:title pos="t" align="ctr" overlay="0">
      <cx:tx>
        <cx:txData>
          <cx:v>2024 USABO Open Exam Results 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 sz="1800" b="1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defRPr>
          </a:pPr>
          <a:r>
            <a:rPr lang="en-US" sz="1800" b="1" i="0" u="none" strike="noStrike" baseline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2024 USABO Open Exam Results </a:t>
          </a:r>
        </a:p>
      </cx:txPr>
    </cx:title>
    <cx:plotArea>
      <cx:plotAreaRegion>
        <cx:plotSurface>
          <cx:spPr>
            <a:ln cmpd="sng">
              <a:solidFill>
                <a:schemeClr val="accent1"/>
              </a:solidFill>
            </a:ln>
          </cx:spPr>
        </cx:plotSurface>
        <cx:series layoutId="clusteredColumn" uniqueId="{B6F606FD-6A69-4F43-8BFE-4143DC33C6E7}">
          <cx:dataLabels pos="inEnd">
            <cx:txPr>
              <a:bodyPr vertOverflow="overflow" horzOverflow="overflow" wrap="square" lIns="0" tIns="0" rIns="0" bIns="0"/>
              <a:lstStyle/>
              <a:p>
                <a:pPr algn="ctr" rtl="0">
                  <a:defRPr sz="800" b="0" i="0">
                    <a:solidFill>
                      <a:srgbClr val="595959"/>
                    </a:solidFill>
                    <a:latin typeface="Aptos Narrow" panose="020B0004020202020204" pitchFamily="34" charset="0"/>
                    <a:ea typeface="Aptos Narrow" panose="020B0004020202020204" pitchFamily="34" charset="0"/>
                    <a:cs typeface="Aptos Narrow" panose="020B0004020202020204" pitchFamily="34" charset="0"/>
                  </a:defRPr>
                </a:pPr>
                <a:endParaRPr lang="en-US" sz="800"/>
              </a:p>
            </cx:txPr>
            <cx:visibility seriesName="0" categoryName="0" value="1"/>
          </cx:dataLabels>
          <cx:dataId val="0"/>
          <cx:layoutPr>
            <cx:binning intervalClosed="r">
              <cx:binSize val="2"/>
            </cx:binning>
          </cx:layoutPr>
        </cx:series>
      </cx:plotAreaRegion>
      <cx:axis id="0">
        <cx:catScaling gapWidth="0"/>
        <cx:title>
          <cx:tx>
            <cx:txData>
              <cx:v>Scores</cx:v>
            </cx:txData>
          </cx:tx>
          <cx:txPr>
            <a:bodyPr spcFirstLastPara="1" vertOverflow="ellipsis" horzOverflow="overflow" wrap="square" lIns="0" tIns="0" rIns="0" bIns="0" anchor="ctr" anchorCtr="1"/>
            <a:lstStyle/>
            <a:p>
              <a:pPr algn="ctr" rtl="0">
                <a:defRPr sz="1400" b="1">
                  <a:solidFill>
                    <a:schemeClr val="accent1">
                      <a:lumMod val="60000"/>
                      <a:lumOff val="40000"/>
                    </a:schemeClr>
                  </a:solidFill>
                </a:defRPr>
              </a:pPr>
              <a:r>
                <a:rPr lang="en-US" sz="1400" b="1" i="0" u="none" strike="noStrike" baseline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Aptos Narrow" panose="02110004020202020204"/>
                </a:rPr>
                <a:t>Scores</a:t>
              </a:r>
            </a:p>
          </cx:txPr>
        </cx:title>
        <cx:tickLabels/>
        <cx:txPr>
          <a:bodyPr vertOverflow="overflow" horzOverflow="overflow" wrap="square" lIns="0" tIns="0" rIns="0" bIns="0"/>
          <a:lstStyle/>
          <a:p>
            <a:pPr algn="ctr" rtl="0">
              <a:defRPr sz="1100" b="1" i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pPr>
            <a:endParaRPr lang="en-US" sz="1100" b="1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x:txPr>
      </cx:axis>
      <cx:axis id="1">
        <cx:valScaling/>
        <cx:title>
          <cx:tx>
            <cx:txData>
              <cx:v>Frequency</cx:v>
            </cx:txData>
          </cx:tx>
          <cx:txPr>
            <a:bodyPr spcFirstLastPara="1" vertOverflow="ellipsis" horzOverflow="overflow" wrap="square" lIns="0" tIns="0" rIns="0" bIns="0" anchor="ctr" anchorCtr="1"/>
            <a:lstStyle/>
            <a:p>
              <a:pPr algn="ctr" rtl="0">
                <a:defRPr sz="1200"/>
              </a:pPr>
              <a:r>
                <a:rPr lang="en-US" sz="1200" b="1" i="0" u="none" strike="noStrike" baseline="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Aptos Narrow" panose="02110004020202020204"/>
                </a:rPr>
                <a:t>Frequency</a:t>
              </a:r>
            </a:p>
          </cx:txPr>
        </cx:title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1000" b="1">
                <a:solidFill>
                  <a:schemeClr val="accent1">
                    <a:lumMod val="60000"/>
                    <a:lumOff val="40000"/>
                  </a:schemeClr>
                </a:solidFill>
              </a:defRPr>
            </a:pPr>
            <a:endParaRPr lang="en-US" sz="1000" b="1" i="0" u="none" strike="noStrike" baseline="0">
              <a:solidFill>
                <a:schemeClr val="accent1">
                  <a:lumMod val="60000"/>
                  <a:lumOff val="40000"/>
                </a:schemeClr>
              </a:solidFill>
              <a:latin typeface="Aptos Narrow" panose="02110004020202020204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FEE91-8EF7-9DE3-ECE4-4D082309B7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091D48-D144-A1F2-63E9-CB143E1BBE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4A047-2B7E-24B6-8BE1-82DC4EBAC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4E8C-3B11-4D57-8138-A88CAF87A3F1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B4019-556B-DC6C-A1DF-E0EBDF01F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E805D-EF9F-D0C0-5D7C-25DDC9E3C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3BFA-E120-4CB6-B760-059DE4BA5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1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7E4BB-950D-28F6-BE4F-27498CE2C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A5825-8A45-CCFE-EAD0-AABCC8F6D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8DA2F-69C6-3EB6-5579-082D120E6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4E8C-3B11-4D57-8138-A88CAF87A3F1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E8698-BE7C-4D22-930C-B9FB76BF1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234A4-9C9D-9E18-FC8C-955FD88A2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3BFA-E120-4CB6-B760-059DE4BA5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407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987736-D9C6-ED69-C2D8-2C3E01CC5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EB756E-EFDB-735D-C3A8-D0B759A31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77BCE-49E3-AFCA-755C-805B708A1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4E8C-3B11-4D57-8138-A88CAF87A3F1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2B9EA-53CA-DBA9-41C9-E865621F8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5F443-FCAB-0CF7-E287-D9D5689F5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3BFA-E120-4CB6-B760-059DE4BA5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4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1C484-A505-FCA5-1CCF-1FF17054A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7271F-DDA5-68ED-E498-61559D3C7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8F232-1FC1-E300-94E9-8AEF9F252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4E8C-3B11-4D57-8138-A88CAF87A3F1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DCBE9-91DA-CF2A-9A54-6333DD1F4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DE422-46E4-BC65-6EB5-3F62C8695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3BFA-E120-4CB6-B760-059DE4BA5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01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8D5D1-1445-C90B-6EB0-BE976E20D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A9BFEF-4091-DEC9-7C84-F705D5480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660A7-D6C5-6925-8AE1-1AEEE597B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4E8C-3B11-4D57-8138-A88CAF87A3F1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B4FA42-A5AE-E821-4ACF-C7E9D89F5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298CC-64A8-FC11-9F36-3436324D0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3BFA-E120-4CB6-B760-059DE4BA5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4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2720B-3AF1-4F14-3273-C013A21F0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C3210-9916-ECB5-2F54-1684314F8E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58A4E1-5C3A-EF3E-2D5C-712C1C509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41579-BFF1-0B1E-FD21-056E522B0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4E8C-3B11-4D57-8138-A88CAF87A3F1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6833DC-9090-63C8-F40A-331086AA2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353B-146D-5B70-7E4A-723772B49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3BFA-E120-4CB6-B760-059DE4BA5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3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6B781-9677-EC2C-8E98-53A0AF5B1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E63826-6B6F-3573-B5E3-3CC1857D3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C2DD64-20F5-C235-397C-D0807A3CE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E2357-60C2-DEA5-EFDA-14316F4D0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7DF1AF-E2F1-A9D5-6E4A-E042C06A4C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3650CA-070F-AD10-4A14-0A27ED811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4E8C-3B11-4D57-8138-A88CAF87A3F1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A55C25-F759-442A-BF78-D5748F28B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CBFCF7-B370-A24A-3640-2E561F611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3BFA-E120-4CB6-B760-059DE4BA5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9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4C79E-99CA-D4C1-C5D3-D10769465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D56BD8-F34F-AB7F-7649-D186D459A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4E8C-3B11-4D57-8138-A88CAF87A3F1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7D4BE0-7DE3-A9CC-68A2-A731389AF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84D7D1-0EB5-3646-C85A-9895C67E9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3BFA-E120-4CB6-B760-059DE4BA5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5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611D1D-A657-1AB2-B285-DF22D1117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4E8C-3B11-4D57-8138-A88CAF87A3F1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2D8888-6142-82AB-7E53-2BC119275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6897BE-5AA4-32B8-A8B0-4D42F8C9B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3BFA-E120-4CB6-B760-059DE4BA5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0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6751D-324A-6BA7-FD29-180A3C16B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528EE-F4CD-479C-8FE8-0EF3C17B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F7C6D9-129D-23FA-0F91-3174053517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4E6D8-8A05-B538-59C1-0BB14365A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4E8C-3B11-4D57-8138-A88CAF87A3F1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4C1A8-D09D-EF43-7EA8-AF87ECC06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B8EF4A-D02A-D4D8-9ADB-9887CDC56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3BFA-E120-4CB6-B760-059DE4BA5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435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DCCAD-AFB3-9978-3B81-76AFE8AED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4AC6CF-47B5-3C89-F529-1356A4775B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1A10FF-CD76-284B-85E7-C0EC39A5B7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16C61-1CB0-ABFF-D3C8-D96645A48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4E8C-3B11-4D57-8138-A88CAF87A3F1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6E9978-C009-3018-4AC3-79AA237A5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9DC596-7D9E-B6DB-A193-5028ED7A1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3BFA-E120-4CB6-B760-059DE4BA5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96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6BE51C-F1B5-CB74-FDDC-93EB4E05F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2AC2ED-F22E-C148-390B-C829FE1E3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E3296-980C-75ED-88D5-48368BD5AB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4A4E8C-3B11-4D57-8138-A88CAF87A3F1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1FCB6-709B-494E-74FB-F382EBF47F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931B1-4717-2B7A-A1E4-9AD7E1A86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3A3BFA-E120-4CB6-B760-059DE4BA5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206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6" name="Chart 5" descr="Chart type: Histogram. Frequency of 'Score'&#10;&#10;Description automatically generated">
                <a:extLst>
                  <a:ext uri="{FF2B5EF4-FFF2-40B4-BE49-F238E27FC236}">
                    <a16:creationId xmlns:a16="http://schemas.microsoft.com/office/drawing/2014/main" id="{0A9E2521-985B-CCEA-2412-87D75A2A64D6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58562494"/>
                  </p:ext>
                </p:extLst>
              </p:nvPr>
            </p:nvGraphicFramePr>
            <p:xfrm>
              <a:off x="1966823" y="105973"/>
              <a:ext cx="7829279" cy="577343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6" name="Chart 5" descr="Chart type: Histogram. Frequency of 'Score'&#10;&#10;Description automatically generated">
                <a:extLst>
                  <a:ext uri="{FF2B5EF4-FFF2-40B4-BE49-F238E27FC236}">
                    <a16:creationId xmlns:a16="http://schemas.microsoft.com/office/drawing/2014/main" id="{0A9E2521-985B-CCEA-2412-87D75A2A64D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66823" y="105973"/>
                <a:ext cx="7829279" cy="5773439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C127DE3-2C3E-9069-5E04-D80A91BBAC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542771"/>
              </p:ext>
            </p:extLst>
          </p:nvPr>
        </p:nvGraphicFramePr>
        <p:xfrm>
          <a:off x="3351357" y="5821680"/>
          <a:ext cx="5489285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334">
                  <a:extLst>
                    <a:ext uri="{9D8B030D-6E8A-4147-A177-3AD203B41FA5}">
                      <a16:colId xmlns:a16="http://schemas.microsoft.com/office/drawing/2014/main" val="649406453"/>
                    </a:ext>
                  </a:extLst>
                </a:gridCol>
                <a:gridCol w="596380">
                  <a:extLst>
                    <a:ext uri="{9D8B030D-6E8A-4147-A177-3AD203B41FA5}">
                      <a16:colId xmlns:a16="http://schemas.microsoft.com/office/drawing/2014/main" val="764725778"/>
                    </a:ext>
                  </a:extLst>
                </a:gridCol>
                <a:gridCol w="806000">
                  <a:extLst>
                    <a:ext uri="{9D8B030D-6E8A-4147-A177-3AD203B41FA5}">
                      <a16:colId xmlns:a16="http://schemas.microsoft.com/office/drawing/2014/main" val="2758615741"/>
                    </a:ext>
                  </a:extLst>
                </a:gridCol>
                <a:gridCol w="1389714">
                  <a:extLst>
                    <a:ext uri="{9D8B030D-6E8A-4147-A177-3AD203B41FA5}">
                      <a16:colId xmlns:a16="http://schemas.microsoft.com/office/drawing/2014/main" val="1154759190"/>
                    </a:ext>
                  </a:extLst>
                </a:gridCol>
                <a:gridCol w="1097857">
                  <a:extLst>
                    <a:ext uri="{9D8B030D-6E8A-4147-A177-3AD203B41FA5}">
                      <a16:colId xmlns:a16="http://schemas.microsoft.com/office/drawing/2014/main" val="288482450"/>
                    </a:ext>
                  </a:extLst>
                </a:gridCol>
              </a:tblGrid>
              <a:tr h="232944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scores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4263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 Cutoff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97935"/>
                  </a:ext>
                </a:extLst>
              </a:tr>
              <a:tr h="2329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Points Possible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801078"/>
                  </a:ext>
                </a:extLst>
              </a:tr>
              <a:tr h="2329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Score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691501"/>
                  </a:ext>
                </a:extLst>
              </a:tr>
              <a:tr h="2329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Score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 Deviation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4.93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027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243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31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Aptos Narrow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Frame</dc:creator>
  <cp:lastModifiedBy>Kathy Frame</cp:lastModifiedBy>
  <cp:revision>3</cp:revision>
  <cp:lastPrinted>2024-03-11T18:37:19Z</cp:lastPrinted>
  <dcterms:created xsi:type="dcterms:W3CDTF">2024-03-06T19:25:26Z</dcterms:created>
  <dcterms:modified xsi:type="dcterms:W3CDTF">2024-03-12T19:42:12Z</dcterms:modified>
</cp:coreProperties>
</file>